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Bebas Neue"/>
      <p:regular r:id="rId40"/>
    </p:embeddedFont>
    <p:embeddedFont>
      <p:font typeface="Barlow Medium"/>
      <p:regular r:id="rId41"/>
      <p:bold r:id="rId42"/>
      <p:italic r:id="rId43"/>
      <p:boldItalic r:id="rId44"/>
    </p:embeddedFont>
    <p:embeddedFont>
      <p:font typeface="Black Han Sans"/>
      <p:regular r:id="rId45"/>
    </p:embeddedFont>
    <p:embeddedFont>
      <p:font typeface="Barlow"/>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ebasNeue-regular.fntdata"/><Relationship Id="rId42" Type="http://schemas.openxmlformats.org/officeDocument/2006/relationships/font" Target="fonts/BarlowMedium-bold.fntdata"/><Relationship Id="rId41" Type="http://schemas.openxmlformats.org/officeDocument/2006/relationships/font" Target="fonts/BarlowMedium-regular.fntdata"/><Relationship Id="rId44" Type="http://schemas.openxmlformats.org/officeDocument/2006/relationships/font" Target="fonts/BarlowMedium-boldItalic.fntdata"/><Relationship Id="rId43" Type="http://schemas.openxmlformats.org/officeDocument/2006/relationships/font" Target="fonts/BarlowMedium-italic.fntdata"/><Relationship Id="rId46" Type="http://schemas.openxmlformats.org/officeDocument/2006/relationships/font" Target="fonts/Barlow-regular.fntdata"/><Relationship Id="rId45" Type="http://schemas.openxmlformats.org/officeDocument/2006/relationships/font" Target="fonts/BlackHa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rlow-italic.fntdata"/><Relationship Id="rId47" Type="http://schemas.openxmlformats.org/officeDocument/2006/relationships/font" Target="fonts/Barlow-bold.fntdata"/><Relationship Id="rId49" Type="http://schemas.openxmlformats.org/officeDocument/2006/relationships/font" Target="fonts/Barlow-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d362d286f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d362d286f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3181d8484f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3181d8484f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3181d8484f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3181d8484f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d362d286f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d362d286f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3181d8484f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3181d8484f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3181d8484f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3181d8484f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3181d8484f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3181d8484f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3181d8484f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3181d8484f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3181d8484f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3181d8484f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3181d8484f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3181d8484f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3181d8484f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3181d8484f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d362d286f3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d362d286f3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d362d286f3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d362d286f3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d362d286f3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d362d286f3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31b27e9a0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31b27e9a0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106fb6ae8a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106fb6ae8a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321205f6d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321205f6d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321205f6d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321205f6d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321205f6da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321205f6da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321205f6da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321205f6da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321205f6da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321205f6da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3181d8484f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3181d8484f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0985ad1a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0985ad1a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31ee0acf68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31ee0acf68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31ee0acf687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31ee0acf687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31ee0acf687_6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31ee0acf687_6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3181d8484f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3181d8484f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d362d286f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d362d286f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d362d286f3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d362d286f3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d362d286f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d362d286f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31ee0acf68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31ee0acf68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31ee0acf68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31ee0acf68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31ee0acf687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31ee0acf687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3181d8484f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3181d8484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181d8484f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3181d8484f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948600" y="1335750"/>
            <a:ext cx="4314300" cy="1920300"/>
          </a:xfrm>
          <a:prstGeom prst="rect">
            <a:avLst/>
          </a:prstGeom>
        </p:spPr>
        <p:txBody>
          <a:bodyPr anchorCtr="0" anchor="ctr" bIns="0" lIns="0" spcFirstLastPara="1" rIns="0" wrap="square" tIns="0">
            <a:noAutofit/>
          </a:bodyPr>
          <a:lstStyle>
            <a:lvl1pPr lvl="0">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948600" y="3662488"/>
            <a:ext cx="3852000" cy="274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flipH="1">
            <a:off x="91989" y="90715"/>
            <a:ext cx="8960022" cy="4962069"/>
            <a:chOff x="98438" y="100115"/>
            <a:chExt cx="8960022" cy="4962069"/>
          </a:xfrm>
        </p:grpSpPr>
        <p:sp>
          <p:nvSpPr>
            <p:cNvPr id="12" name="Google Shape;12;p2"/>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2"/>
          <p:cNvSpPr/>
          <p:nvPr/>
        </p:nvSpPr>
        <p:spPr>
          <a:xfrm flipH="1">
            <a:off x="4545146" y="0"/>
            <a:ext cx="5360854" cy="5143528"/>
          </a:xfrm>
          <a:custGeom>
            <a:rect b="b" l="l" r="r" t="t"/>
            <a:pathLst>
              <a:path extrusionOk="0" h="90575" w="94402">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6"/>
        </a:solidFill>
      </p:bgPr>
    </p:bg>
    <p:spTree>
      <p:nvGrpSpPr>
        <p:cNvPr id="399" name="Shape 399"/>
        <p:cNvGrpSpPr/>
        <p:nvPr/>
      </p:nvGrpSpPr>
      <p:grpSpPr>
        <a:xfrm>
          <a:off x="0" y="0"/>
          <a:ext cx="0" cy="0"/>
          <a:chOff x="0" y="0"/>
          <a:chExt cx="0" cy="0"/>
        </a:xfrm>
      </p:grpSpPr>
      <p:grpSp>
        <p:nvGrpSpPr>
          <p:cNvPr id="400" name="Google Shape;400;p11"/>
          <p:cNvGrpSpPr/>
          <p:nvPr/>
        </p:nvGrpSpPr>
        <p:grpSpPr>
          <a:xfrm>
            <a:off x="91989" y="90715"/>
            <a:ext cx="8960022" cy="4962069"/>
            <a:chOff x="98438" y="100115"/>
            <a:chExt cx="8960022" cy="4962069"/>
          </a:xfrm>
        </p:grpSpPr>
        <p:sp>
          <p:nvSpPr>
            <p:cNvPr id="401" name="Google Shape;401;p11"/>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1"/>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1"/>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1"/>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1"/>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1"/>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1"/>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1"/>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1"/>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1"/>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1"/>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1"/>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1"/>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1"/>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1"/>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11"/>
          <p:cNvSpPr/>
          <p:nvPr/>
        </p:nvSpPr>
        <p:spPr>
          <a:xfrm flipH="1" rot="5400000">
            <a:off x="3919098" y="-19102"/>
            <a:ext cx="1314076" cy="9152377"/>
          </a:xfrm>
          <a:custGeom>
            <a:rect b="b" l="l" r="r" t="t"/>
            <a:pathLst>
              <a:path extrusionOk="0" h="90575" w="94402">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txBox="1"/>
          <p:nvPr>
            <p:ph hasCustomPrompt="1" type="title"/>
          </p:nvPr>
        </p:nvSpPr>
        <p:spPr>
          <a:xfrm>
            <a:off x="720000" y="1657338"/>
            <a:ext cx="7704000" cy="914400"/>
          </a:xfrm>
          <a:prstGeom prst="rect">
            <a:avLst/>
          </a:prstGeom>
        </p:spPr>
        <p:txBody>
          <a:bodyPr anchorCtr="0" anchor="ctr" bIns="0" lIns="0" spcFirstLastPara="1" rIns="0" wrap="square" tIns="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p:nvPr>
            <p:ph idx="1" type="subTitle"/>
          </p:nvPr>
        </p:nvSpPr>
        <p:spPr>
          <a:xfrm>
            <a:off x="2530925" y="3119163"/>
            <a:ext cx="40821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7" name="Shape 4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accent6"/>
        </a:solidFill>
      </p:bgPr>
    </p:bg>
    <p:spTree>
      <p:nvGrpSpPr>
        <p:cNvPr id="448" name="Shape 448"/>
        <p:cNvGrpSpPr/>
        <p:nvPr/>
      </p:nvGrpSpPr>
      <p:grpSpPr>
        <a:xfrm>
          <a:off x="0" y="0"/>
          <a:ext cx="0" cy="0"/>
          <a:chOff x="0" y="0"/>
          <a:chExt cx="0" cy="0"/>
        </a:xfrm>
      </p:grpSpPr>
      <p:sp>
        <p:nvSpPr>
          <p:cNvPr id="449" name="Google Shape;449;p13"/>
          <p:cNvSpPr txBox="1"/>
          <p:nvPr>
            <p:ph type="title"/>
          </p:nvPr>
        </p:nvSpPr>
        <p:spPr>
          <a:xfrm>
            <a:off x="720000" y="48405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450" name="Google Shape;450;p13"/>
          <p:cNvGrpSpPr/>
          <p:nvPr/>
        </p:nvGrpSpPr>
        <p:grpSpPr>
          <a:xfrm>
            <a:off x="91989" y="90715"/>
            <a:ext cx="8960022" cy="4962069"/>
            <a:chOff x="91989" y="90715"/>
            <a:chExt cx="8960022" cy="4962069"/>
          </a:xfrm>
        </p:grpSpPr>
        <p:sp>
          <p:nvSpPr>
            <p:cNvPr id="451" name="Google Shape;451;p13"/>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13"/>
            <p:cNvGrpSpPr/>
            <p:nvPr/>
          </p:nvGrpSpPr>
          <p:grpSpPr>
            <a:xfrm flipH="1">
              <a:off x="91989" y="90715"/>
              <a:ext cx="8960022" cy="4962069"/>
              <a:chOff x="98438" y="100115"/>
              <a:chExt cx="8960022" cy="4962069"/>
            </a:xfrm>
          </p:grpSpPr>
          <p:sp>
            <p:nvSpPr>
              <p:cNvPr id="453" name="Google Shape;453;p13"/>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3"/>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3"/>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3"/>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3"/>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3"/>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3"/>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3"/>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3"/>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3"/>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3"/>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3"/>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3"/>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3"/>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3"/>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3"/>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3"/>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3"/>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3"/>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3"/>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3"/>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3"/>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3"/>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3"/>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3"/>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3"/>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3"/>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3"/>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3"/>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3"/>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3"/>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3"/>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3"/>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3"/>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3"/>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3"/>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3"/>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3"/>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3"/>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3"/>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3"/>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3"/>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accent6"/>
        </a:solidFill>
      </p:bgPr>
    </p:bg>
    <p:spTree>
      <p:nvGrpSpPr>
        <p:cNvPr id="495" name="Shape 495"/>
        <p:cNvGrpSpPr/>
        <p:nvPr/>
      </p:nvGrpSpPr>
      <p:grpSpPr>
        <a:xfrm>
          <a:off x="0" y="0"/>
          <a:ext cx="0" cy="0"/>
          <a:chOff x="0" y="0"/>
          <a:chExt cx="0" cy="0"/>
        </a:xfrm>
      </p:grpSpPr>
      <p:grpSp>
        <p:nvGrpSpPr>
          <p:cNvPr id="496" name="Google Shape;496;p14"/>
          <p:cNvGrpSpPr/>
          <p:nvPr/>
        </p:nvGrpSpPr>
        <p:grpSpPr>
          <a:xfrm>
            <a:off x="91989" y="90715"/>
            <a:ext cx="8960022" cy="4962069"/>
            <a:chOff x="91989" y="90715"/>
            <a:chExt cx="8960022" cy="4962069"/>
          </a:xfrm>
        </p:grpSpPr>
        <p:sp>
          <p:nvSpPr>
            <p:cNvPr id="497" name="Google Shape;497;p14"/>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14"/>
            <p:cNvGrpSpPr/>
            <p:nvPr/>
          </p:nvGrpSpPr>
          <p:grpSpPr>
            <a:xfrm flipH="1">
              <a:off x="91989" y="90715"/>
              <a:ext cx="8960022" cy="4962069"/>
              <a:chOff x="98438" y="100115"/>
              <a:chExt cx="8960022" cy="4962069"/>
            </a:xfrm>
          </p:grpSpPr>
          <p:sp>
            <p:nvSpPr>
              <p:cNvPr id="499" name="Google Shape;499;p14"/>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4"/>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4"/>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4"/>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4"/>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4"/>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4"/>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4"/>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4"/>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4"/>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4"/>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4"/>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4"/>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4"/>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4"/>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4"/>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4"/>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4"/>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4"/>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4"/>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4"/>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4"/>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1" name="Google Shape;541;p14"/>
          <p:cNvSpPr txBox="1"/>
          <p:nvPr>
            <p:ph idx="1" type="subTitle"/>
          </p:nvPr>
        </p:nvSpPr>
        <p:spPr>
          <a:xfrm>
            <a:off x="1372968" y="2571750"/>
            <a:ext cx="27432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000">
                <a:latin typeface="Black Han Sans"/>
                <a:ea typeface="Black Han Sans"/>
                <a:cs typeface="Black Han Sans"/>
                <a:sym typeface="Black Ha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42" name="Google Shape;542;p14"/>
          <p:cNvSpPr txBox="1"/>
          <p:nvPr>
            <p:ph idx="2" type="subTitle"/>
          </p:nvPr>
        </p:nvSpPr>
        <p:spPr>
          <a:xfrm>
            <a:off x="5027843" y="2571750"/>
            <a:ext cx="27432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000">
                <a:latin typeface="Black Han Sans"/>
                <a:ea typeface="Black Han Sans"/>
                <a:cs typeface="Black Han Sans"/>
                <a:sym typeface="Black Ha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43" name="Google Shape;543;p14"/>
          <p:cNvSpPr txBox="1"/>
          <p:nvPr>
            <p:ph idx="3" type="subTitle"/>
          </p:nvPr>
        </p:nvSpPr>
        <p:spPr>
          <a:xfrm>
            <a:off x="1372968" y="3028950"/>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4" name="Google Shape;544;p14"/>
          <p:cNvSpPr txBox="1"/>
          <p:nvPr>
            <p:ph idx="4" type="subTitle"/>
          </p:nvPr>
        </p:nvSpPr>
        <p:spPr>
          <a:xfrm>
            <a:off x="5027843" y="3028950"/>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14"/>
          <p:cNvSpPr txBox="1"/>
          <p:nvPr>
            <p:ph type="title"/>
          </p:nvPr>
        </p:nvSpPr>
        <p:spPr>
          <a:xfrm>
            <a:off x="720000" y="48405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accent6"/>
        </a:solidFill>
      </p:bgPr>
    </p:bg>
    <p:spTree>
      <p:nvGrpSpPr>
        <p:cNvPr id="546" name="Shape 546"/>
        <p:cNvGrpSpPr/>
        <p:nvPr/>
      </p:nvGrpSpPr>
      <p:grpSpPr>
        <a:xfrm>
          <a:off x="0" y="0"/>
          <a:ext cx="0" cy="0"/>
          <a:chOff x="0" y="0"/>
          <a:chExt cx="0" cy="0"/>
        </a:xfrm>
      </p:grpSpPr>
      <p:sp>
        <p:nvSpPr>
          <p:cNvPr id="547" name="Google Shape;547;p15"/>
          <p:cNvSpPr txBox="1"/>
          <p:nvPr>
            <p:ph type="title"/>
          </p:nvPr>
        </p:nvSpPr>
        <p:spPr>
          <a:xfrm>
            <a:off x="965246" y="1666575"/>
            <a:ext cx="3108900" cy="365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8" name="Google Shape;548;p15"/>
          <p:cNvSpPr txBox="1"/>
          <p:nvPr>
            <p:ph hasCustomPrompt="1" idx="2" type="title"/>
          </p:nvPr>
        </p:nvSpPr>
        <p:spPr>
          <a:xfrm>
            <a:off x="2020196" y="1073175"/>
            <a:ext cx="999000" cy="593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5"/>
          <p:cNvSpPr txBox="1"/>
          <p:nvPr>
            <p:ph idx="1" type="subTitle"/>
          </p:nvPr>
        </p:nvSpPr>
        <p:spPr>
          <a:xfrm>
            <a:off x="1379697" y="2184675"/>
            <a:ext cx="2280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0" name="Google Shape;550;p15"/>
          <p:cNvSpPr txBox="1"/>
          <p:nvPr>
            <p:ph idx="3" type="title"/>
          </p:nvPr>
        </p:nvSpPr>
        <p:spPr>
          <a:xfrm>
            <a:off x="5069854" y="1666575"/>
            <a:ext cx="3108900" cy="365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1" name="Google Shape;551;p15"/>
          <p:cNvSpPr txBox="1"/>
          <p:nvPr>
            <p:ph hasCustomPrompt="1" idx="4" type="title"/>
          </p:nvPr>
        </p:nvSpPr>
        <p:spPr>
          <a:xfrm>
            <a:off x="6124804" y="1073175"/>
            <a:ext cx="999000" cy="593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5"/>
          <p:cNvSpPr txBox="1"/>
          <p:nvPr>
            <p:ph idx="5" type="subTitle"/>
          </p:nvPr>
        </p:nvSpPr>
        <p:spPr>
          <a:xfrm>
            <a:off x="5484304" y="2184675"/>
            <a:ext cx="2280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3" name="Google Shape;553;p15"/>
          <p:cNvSpPr txBox="1"/>
          <p:nvPr>
            <p:ph idx="6" type="title"/>
          </p:nvPr>
        </p:nvSpPr>
        <p:spPr>
          <a:xfrm>
            <a:off x="965246" y="3512500"/>
            <a:ext cx="3108900" cy="365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4" name="Google Shape;554;p15"/>
          <p:cNvSpPr txBox="1"/>
          <p:nvPr>
            <p:ph hasCustomPrompt="1" idx="7" type="title"/>
          </p:nvPr>
        </p:nvSpPr>
        <p:spPr>
          <a:xfrm>
            <a:off x="2020196" y="2919325"/>
            <a:ext cx="999000" cy="593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5" name="Google Shape;555;p15"/>
          <p:cNvSpPr txBox="1"/>
          <p:nvPr>
            <p:ph idx="8" type="subTitle"/>
          </p:nvPr>
        </p:nvSpPr>
        <p:spPr>
          <a:xfrm>
            <a:off x="1379697" y="4030600"/>
            <a:ext cx="2280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6" name="Google Shape;556;p15"/>
          <p:cNvSpPr txBox="1"/>
          <p:nvPr>
            <p:ph idx="9" type="title"/>
          </p:nvPr>
        </p:nvSpPr>
        <p:spPr>
          <a:xfrm>
            <a:off x="5069854" y="3512500"/>
            <a:ext cx="3108900" cy="365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7" name="Google Shape;557;p15"/>
          <p:cNvSpPr txBox="1"/>
          <p:nvPr>
            <p:ph hasCustomPrompt="1" idx="13" type="title"/>
          </p:nvPr>
        </p:nvSpPr>
        <p:spPr>
          <a:xfrm>
            <a:off x="6124804" y="2919325"/>
            <a:ext cx="999000" cy="593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8" name="Google Shape;558;p15"/>
          <p:cNvSpPr txBox="1"/>
          <p:nvPr>
            <p:ph idx="14" type="subTitle"/>
          </p:nvPr>
        </p:nvSpPr>
        <p:spPr>
          <a:xfrm>
            <a:off x="5484304" y="4030600"/>
            <a:ext cx="2280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9" name="Google Shape;559;p15"/>
          <p:cNvSpPr txBox="1"/>
          <p:nvPr>
            <p:ph idx="15" type="title"/>
          </p:nvPr>
        </p:nvSpPr>
        <p:spPr>
          <a:xfrm>
            <a:off x="720000" y="484632"/>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560" name="Google Shape;560;p15"/>
          <p:cNvGrpSpPr/>
          <p:nvPr/>
        </p:nvGrpSpPr>
        <p:grpSpPr>
          <a:xfrm>
            <a:off x="91989" y="90715"/>
            <a:ext cx="8960022" cy="4962069"/>
            <a:chOff x="91989" y="90715"/>
            <a:chExt cx="8960022" cy="4962069"/>
          </a:xfrm>
        </p:grpSpPr>
        <p:sp>
          <p:nvSpPr>
            <p:cNvPr id="561" name="Google Shape;561;p15"/>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15"/>
            <p:cNvGrpSpPr/>
            <p:nvPr/>
          </p:nvGrpSpPr>
          <p:grpSpPr>
            <a:xfrm flipH="1">
              <a:off x="91989" y="90715"/>
              <a:ext cx="8960022" cy="4962069"/>
              <a:chOff x="98438" y="100115"/>
              <a:chExt cx="8960022" cy="4962069"/>
            </a:xfrm>
          </p:grpSpPr>
          <p:sp>
            <p:nvSpPr>
              <p:cNvPr id="563" name="Google Shape;563;p15"/>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5"/>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5"/>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5"/>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5"/>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5"/>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5"/>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5"/>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5"/>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5"/>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5"/>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5"/>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5"/>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5"/>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5"/>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5"/>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5"/>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5"/>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5"/>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5"/>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6"/>
        </a:solidFill>
      </p:bgPr>
    </p:bg>
    <p:spTree>
      <p:nvGrpSpPr>
        <p:cNvPr id="605" name="Shape 605"/>
        <p:cNvGrpSpPr/>
        <p:nvPr/>
      </p:nvGrpSpPr>
      <p:grpSpPr>
        <a:xfrm>
          <a:off x="0" y="0"/>
          <a:ext cx="0" cy="0"/>
          <a:chOff x="0" y="0"/>
          <a:chExt cx="0" cy="0"/>
        </a:xfrm>
      </p:grpSpPr>
      <p:grpSp>
        <p:nvGrpSpPr>
          <p:cNvPr id="606" name="Google Shape;606;p16"/>
          <p:cNvGrpSpPr/>
          <p:nvPr/>
        </p:nvGrpSpPr>
        <p:grpSpPr>
          <a:xfrm>
            <a:off x="0" y="0"/>
            <a:ext cx="7156266" cy="5143528"/>
            <a:chOff x="0" y="-3"/>
            <a:chExt cx="7533705" cy="5143528"/>
          </a:xfrm>
        </p:grpSpPr>
        <p:sp>
          <p:nvSpPr>
            <p:cNvPr id="607" name="Google Shape;607;p16"/>
            <p:cNvSpPr/>
            <p:nvPr/>
          </p:nvSpPr>
          <p:spPr>
            <a:xfrm>
              <a:off x="0" y="0"/>
              <a:ext cx="3039300" cy="512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6"/>
            <p:cNvSpPr/>
            <p:nvPr/>
          </p:nvSpPr>
          <p:spPr>
            <a:xfrm flipH="1" rot="10800000">
              <a:off x="1649864" y="-3"/>
              <a:ext cx="5883841" cy="5143528"/>
            </a:xfrm>
            <a:custGeom>
              <a:rect b="b" l="l" r="r" t="t"/>
              <a:pathLst>
                <a:path extrusionOk="0" h="90575" w="94402">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16"/>
          <p:cNvSpPr txBox="1"/>
          <p:nvPr>
            <p:ph type="title"/>
          </p:nvPr>
        </p:nvSpPr>
        <p:spPr>
          <a:xfrm>
            <a:off x="6250425" y="2976685"/>
            <a:ext cx="2173500" cy="5319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10" name="Google Shape;610;p16"/>
          <p:cNvSpPr txBox="1"/>
          <p:nvPr>
            <p:ph idx="1" type="subTitle"/>
          </p:nvPr>
        </p:nvSpPr>
        <p:spPr>
          <a:xfrm>
            <a:off x="720000" y="1289008"/>
            <a:ext cx="3852000" cy="228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3000">
                <a:solidFill>
                  <a:schemeClr val="accent6"/>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611" name="Google Shape;611;p16"/>
          <p:cNvGrpSpPr/>
          <p:nvPr/>
        </p:nvGrpSpPr>
        <p:grpSpPr>
          <a:xfrm flipH="1">
            <a:off x="91978" y="90715"/>
            <a:ext cx="8960022" cy="4962069"/>
            <a:chOff x="91989" y="90715"/>
            <a:chExt cx="8960022" cy="4962069"/>
          </a:xfrm>
        </p:grpSpPr>
        <p:sp>
          <p:nvSpPr>
            <p:cNvPr id="612" name="Google Shape;612;p16"/>
            <p:cNvSpPr/>
            <p:nvPr/>
          </p:nvSpPr>
          <p:spPr>
            <a:xfrm flipH="1" rot="-5400000">
              <a:off x="5178897" y="3623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flipH="1" rot="-5400000">
              <a:off x="194989" y="11324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flipH="1" rot="-5400000">
              <a:off x="7567201" y="898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6"/>
            <p:cNvSpPr/>
            <p:nvPr/>
          </p:nvSpPr>
          <p:spPr>
            <a:xfrm flipH="1" rot="-5400000">
              <a:off x="1627506" y="2895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6"/>
            <p:cNvSpPr/>
            <p:nvPr/>
          </p:nvSpPr>
          <p:spPr>
            <a:xfrm flipH="1" rot="-5400000">
              <a:off x="534155" y="14133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flipH="1" rot="-5400000">
              <a:off x="1095567" y="48676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flipH="1" rot="-5400000">
              <a:off x="416270" y="3219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flipH="1" rot="-5400000">
              <a:off x="225291" y="7920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flipH="1" rot="-5400000">
              <a:off x="3373278" y="1512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flipH="1" rot="-5400000">
              <a:off x="8944514" y="14678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flipH="1" rot="-5400000">
              <a:off x="1095549" y="2182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flipH="1" rot="-5400000">
              <a:off x="8665165" y="1927037"/>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flipH="1" rot="-5400000">
              <a:off x="8146606" y="2181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flipH="1" rot="-5400000">
              <a:off x="2550205" y="3220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flipH="1" rot="-5400000">
              <a:off x="6153878" y="2414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flipH="1" rot="-5400000">
              <a:off x="6999757" y="3219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flipH="1" rot="-5400000">
              <a:off x="4404058" y="2986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flipH="1" rot="-5400000">
              <a:off x="8858007" y="792095"/>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flipH="1" rot="-5400000">
              <a:off x="8625942" y="31652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6"/>
            <p:cNvSpPr/>
            <p:nvPr/>
          </p:nvSpPr>
          <p:spPr>
            <a:xfrm flipH="1" rot="-5400000">
              <a:off x="225261" y="31653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
            <p:cNvSpPr/>
            <p:nvPr/>
          </p:nvSpPr>
          <p:spPr>
            <a:xfrm flipH="1" rot="-5400000">
              <a:off x="275074" y="1950316"/>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6"/>
            <p:cNvSpPr/>
            <p:nvPr/>
          </p:nvSpPr>
          <p:spPr>
            <a:xfrm flipH="1" rot="-5400000">
              <a:off x="535664" y="26982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flipH="1" rot="-5400000">
              <a:off x="90864" y="48662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flipH="1" rot="-5400000">
              <a:off x="2848314" y="47088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
            <p:cNvSpPr/>
            <p:nvPr/>
          </p:nvSpPr>
          <p:spPr>
            <a:xfrm flipH="1" rot="-5400000">
              <a:off x="5549997" y="48794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6"/>
            <p:cNvSpPr/>
            <p:nvPr/>
          </p:nvSpPr>
          <p:spPr>
            <a:xfrm flipH="1" rot="-5400000">
              <a:off x="8729634" y="26415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flipH="1" rot="-5400000">
              <a:off x="258747" y="39736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6"/>
            <p:cNvSpPr/>
            <p:nvPr/>
          </p:nvSpPr>
          <p:spPr>
            <a:xfrm flipH="1" rot="-5400000">
              <a:off x="8796726" y="3815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flipH="1" rot="-5400000">
              <a:off x="3649880" y="3452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flipH="1" rot="-5400000">
              <a:off x="7419430" y="48444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6"/>
            <p:cNvSpPr/>
            <p:nvPr/>
          </p:nvSpPr>
          <p:spPr>
            <a:xfrm flipH="1" rot="-5400000">
              <a:off x="8745955" y="48677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flipH="1" rot="-5400000">
              <a:off x="6189780" y="47103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flipH="1" rot="-5400000">
              <a:off x="6425655" y="50321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flipH="1" rot="-5400000">
              <a:off x="4404067" y="4740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flipH="1" rot="-5400000">
              <a:off x="3599255" y="49792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flipH="1" rot="-5400000">
              <a:off x="2369305" y="50025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flipH="1" rot="-5400000">
              <a:off x="1706830" y="4740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flipH="1" rot="-5400000">
              <a:off x="8944542" y="35227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flipH="1" rot="-5400000">
              <a:off x="8578517" y="10619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p:nvPr/>
          </p:nvSpPr>
          <p:spPr>
            <a:xfrm flipH="1" rot="-5400000">
              <a:off x="8539567" y="42158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flipH="1" rot="-5400000">
              <a:off x="8996447" y="9466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flipH="1" rot="-5400000">
              <a:off x="8976152" y="22441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flipH="1" rot="-5400000">
              <a:off x="9031356" y="933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dk1"/>
        </a:solidFill>
      </p:bgPr>
    </p:bg>
    <p:spTree>
      <p:nvGrpSpPr>
        <p:cNvPr id="655" name="Shape 655"/>
        <p:cNvGrpSpPr/>
        <p:nvPr/>
      </p:nvGrpSpPr>
      <p:grpSpPr>
        <a:xfrm>
          <a:off x="0" y="0"/>
          <a:ext cx="0" cy="0"/>
          <a:chOff x="0" y="0"/>
          <a:chExt cx="0" cy="0"/>
        </a:xfrm>
      </p:grpSpPr>
      <p:sp>
        <p:nvSpPr>
          <p:cNvPr id="656" name="Google Shape;656;p17"/>
          <p:cNvSpPr txBox="1"/>
          <p:nvPr>
            <p:ph idx="1" type="subTitle"/>
          </p:nvPr>
        </p:nvSpPr>
        <p:spPr>
          <a:xfrm>
            <a:off x="4309200" y="2512275"/>
            <a:ext cx="4114800" cy="109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6"/>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7" name="Google Shape;657;p17"/>
          <p:cNvSpPr txBox="1"/>
          <p:nvPr>
            <p:ph type="title"/>
          </p:nvPr>
        </p:nvSpPr>
        <p:spPr>
          <a:xfrm>
            <a:off x="4309200" y="1686213"/>
            <a:ext cx="4114800" cy="457200"/>
          </a:xfrm>
          <a:prstGeom prst="rect">
            <a:avLst/>
          </a:prstGeom>
        </p:spPr>
        <p:txBody>
          <a:bodyPr anchorCtr="0" anchor="t" bIns="0" lIns="0" spcFirstLastPara="1" rIns="0" wrap="square" tIns="0">
            <a:noAutofit/>
          </a:bodyPr>
          <a:lstStyle>
            <a:lvl1pPr lvl="0" rtl="0" algn="ctr">
              <a:spcBef>
                <a:spcPts val="0"/>
              </a:spcBef>
              <a:spcAft>
                <a:spcPts val="0"/>
              </a:spcAft>
              <a:buSzPts val="2500"/>
              <a:buNone/>
              <a:defRPr sz="3500">
                <a:solidFill>
                  <a:schemeClr val="accent6"/>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658" name="Google Shape;658;p17"/>
          <p:cNvSpPr/>
          <p:nvPr/>
        </p:nvSpPr>
        <p:spPr>
          <a:xfrm flipH="1" rot="10800000">
            <a:off x="-11" y="-3"/>
            <a:ext cx="3134146" cy="5143528"/>
          </a:xfrm>
          <a:custGeom>
            <a:rect b="b" l="l" r="r" t="t"/>
            <a:pathLst>
              <a:path extrusionOk="0" h="90575" w="94402">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17"/>
          <p:cNvGrpSpPr/>
          <p:nvPr/>
        </p:nvGrpSpPr>
        <p:grpSpPr>
          <a:xfrm>
            <a:off x="91989" y="90715"/>
            <a:ext cx="8960022" cy="4962069"/>
            <a:chOff x="98438" y="100115"/>
            <a:chExt cx="8960022" cy="4962069"/>
          </a:xfrm>
        </p:grpSpPr>
        <p:sp>
          <p:nvSpPr>
            <p:cNvPr id="660" name="Google Shape;660;p17"/>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7"/>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7"/>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7"/>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7"/>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7"/>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7"/>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7"/>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7"/>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7"/>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7"/>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7"/>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7"/>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7"/>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7"/>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7"/>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7"/>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7"/>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bg>
      <p:bgPr>
        <a:solidFill>
          <a:schemeClr val="accent6"/>
        </a:solidFill>
      </p:bgPr>
    </p:bg>
    <p:spTree>
      <p:nvGrpSpPr>
        <p:cNvPr id="703" name="Shape 703"/>
        <p:cNvGrpSpPr/>
        <p:nvPr/>
      </p:nvGrpSpPr>
      <p:grpSpPr>
        <a:xfrm>
          <a:off x="0" y="0"/>
          <a:ext cx="0" cy="0"/>
          <a:chOff x="0" y="0"/>
          <a:chExt cx="0" cy="0"/>
        </a:xfrm>
      </p:grpSpPr>
      <p:grpSp>
        <p:nvGrpSpPr>
          <p:cNvPr id="704" name="Google Shape;704;p18"/>
          <p:cNvGrpSpPr/>
          <p:nvPr/>
        </p:nvGrpSpPr>
        <p:grpSpPr>
          <a:xfrm>
            <a:off x="91989" y="90715"/>
            <a:ext cx="8960022" cy="4962069"/>
            <a:chOff x="91989" y="90715"/>
            <a:chExt cx="8960022" cy="4962069"/>
          </a:xfrm>
        </p:grpSpPr>
        <p:sp>
          <p:nvSpPr>
            <p:cNvPr id="705" name="Google Shape;705;p18"/>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18"/>
            <p:cNvGrpSpPr/>
            <p:nvPr/>
          </p:nvGrpSpPr>
          <p:grpSpPr>
            <a:xfrm flipH="1">
              <a:off x="91989" y="90715"/>
              <a:ext cx="8960022" cy="4962069"/>
              <a:chOff x="98438" y="100115"/>
              <a:chExt cx="8960022" cy="4962069"/>
            </a:xfrm>
          </p:grpSpPr>
          <p:sp>
            <p:nvSpPr>
              <p:cNvPr id="707" name="Google Shape;707;p18"/>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8"/>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8"/>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8"/>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8"/>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8"/>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8"/>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8"/>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8"/>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8"/>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8"/>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8"/>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8"/>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8"/>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8"/>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8"/>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8"/>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8"/>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8"/>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8"/>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8"/>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8"/>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8"/>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8"/>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9" name="Google Shape;749;p18"/>
          <p:cNvSpPr txBox="1"/>
          <p:nvPr>
            <p:ph idx="1" type="subTitle"/>
          </p:nvPr>
        </p:nvSpPr>
        <p:spPr>
          <a:xfrm>
            <a:off x="720000" y="2251650"/>
            <a:ext cx="32004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0" name="Google Shape;750;p18"/>
          <p:cNvSpPr txBox="1"/>
          <p:nvPr>
            <p:ph type="title"/>
          </p:nvPr>
        </p:nvSpPr>
        <p:spPr>
          <a:xfrm>
            <a:off x="720000" y="484050"/>
            <a:ext cx="3852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751" name="Google Shape;751;p18"/>
          <p:cNvSpPr/>
          <p:nvPr/>
        </p:nvSpPr>
        <p:spPr>
          <a:xfrm flipH="1">
            <a:off x="4415168" y="0"/>
            <a:ext cx="4728832" cy="5143528"/>
          </a:xfrm>
          <a:custGeom>
            <a:rect b="b" l="l" r="r" t="t"/>
            <a:pathLst>
              <a:path extrusionOk="0" h="90575" w="94402">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accent6"/>
        </a:solidFill>
      </p:bgPr>
    </p:bg>
    <p:spTree>
      <p:nvGrpSpPr>
        <p:cNvPr id="752" name="Shape 752"/>
        <p:cNvGrpSpPr/>
        <p:nvPr/>
      </p:nvGrpSpPr>
      <p:grpSpPr>
        <a:xfrm>
          <a:off x="0" y="0"/>
          <a:ext cx="0" cy="0"/>
          <a:chOff x="0" y="0"/>
          <a:chExt cx="0" cy="0"/>
        </a:xfrm>
      </p:grpSpPr>
      <p:sp>
        <p:nvSpPr>
          <p:cNvPr id="753" name="Google Shape;753;p19"/>
          <p:cNvSpPr txBox="1"/>
          <p:nvPr>
            <p:ph type="title"/>
          </p:nvPr>
        </p:nvSpPr>
        <p:spPr>
          <a:xfrm>
            <a:off x="720000" y="2571738"/>
            <a:ext cx="23364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4" name="Google Shape;754;p19"/>
          <p:cNvSpPr txBox="1"/>
          <p:nvPr>
            <p:ph idx="1" type="subTitle"/>
          </p:nvPr>
        </p:nvSpPr>
        <p:spPr>
          <a:xfrm>
            <a:off x="720000" y="3028938"/>
            <a:ext cx="23364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5" name="Google Shape;755;p19"/>
          <p:cNvSpPr txBox="1"/>
          <p:nvPr>
            <p:ph idx="2" type="title"/>
          </p:nvPr>
        </p:nvSpPr>
        <p:spPr>
          <a:xfrm>
            <a:off x="3403800" y="2571738"/>
            <a:ext cx="23364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6" name="Google Shape;756;p19"/>
          <p:cNvSpPr txBox="1"/>
          <p:nvPr>
            <p:ph idx="3" type="subTitle"/>
          </p:nvPr>
        </p:nvSpPr>
        <p:spPr>
          <a:xfrm>
            <a:off x="3403800" y="3028938"/>
            <a:ext cx="23364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7" name="Google Shape;757;p19"/>
          <p:cNvSpPr txBox="1"/>
          <p:nvPr>
            <p:ph idx="4" type="title"/>
          </p:nvPr>
        </p:nvSpPr>
        <p:spPr>
          <a:xfrm>
            <a:off x="6087600" y="2571738"/>
            <a:ext cx="23364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8" name="Google Shape;758;p19"/>
          <p:cNvSpPr txBox="1"/>
          <p:nvPr>
            <p:ph idx="5" type="subTitle"/>
          </p:nvPr>
        </p:nvSpPr>
        <p:spPr>
          <a:xfrm>
            <a:off x="6087600" y="3028938"/>
            <a:ext cx="23364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9" name="Google Shape;759;p19"/>
          <p:cNvSpPr txBox="1"/>
          <p:nvPr>
            <p:ph idx="6" type="title"/>
          </p:nvPr>
        </p:nvSpPr>
        <p:spPr>
          <a:xfrm>
            <a:off x="720000" y="48405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760" name="Google Shape;760;p19"/>
          <p:cNvGrpSpPr/>
          <p:nvPr/>
        </p:nvGrpSpPr>
        <p:grpSpPr>
          <a:xfrm>
            <a:off x="91989" y="90715"/>
            <a:ext cx="8960022" cy="4962069"/>
            <a:chOff x="91989" y="90715"/>
            <a:chExt cx="8960022" cy="4962069"/>
          </a:xfrm>
        </p:grpSpPr>
        <p:grpSp>
          <p:nvGrpSpPr>
            <p:cNvPr id="761" name="Google Shape;761;p19"/>
            <p:cNvGrpSpPr/>
            <p:nvPr/>
          </p:nvGrpSpPr>
          <p:grpSpPr>
            <a:xfrm>
              <a:off x="91989" y="90715"/>
              <a:ext cx="8960022" cy="4962069"/>
              <a:chOff x="98438" y="100115"/>
              <a:chExt cx="8960022" cy="4962069"/>
            </a:xfrm>
          </p:grpSpPr>
          <p:sp>
            <p:nvSpPr>
              <p:cNvPr id="762" name="Google Shape;762;p19"/>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9"/>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9"/>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9"/>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9"/>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9"/>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9"/>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9"/>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9"/>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9"/>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9"/>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9"/>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9"/>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9"/>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9"/>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9"/>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9"/>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9"/>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9"/>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9"/>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9"/>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9"/>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9"/>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9"/>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9"/>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9"/>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9"/>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9"/>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9"/>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9"/>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9"/>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9"/>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9"/>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9"/>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9"/>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9"/>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9"/>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9"/>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19"/>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accent6"/>
        </a:solidFill>
      </p:bgPr>
    </p:bg>
    <p:spTree>
      <p:nvGrpSpPr>
        <p:cNvPr id="806" name="Shape 806"/>
        <p:cNvGrpSpPr/>
        <p:nvPr/>
      </p:nvGrpSpPr>
      <p:grpSpPr>
        <a:xfrm>
          <a:off x="0" y="0"/>
          <a:ext cx="0" cy="0"/>
          <a:chOff x="0" y="0"/>
          <a:chExt cx="0" cy="0"/>
        </a:xfrm>
      </p:grpSpPr>
      <p:sp>
        <p:nvSpPr>
          <p:cNvPr id="807" name="Google Shape;807;p20"/>
          <p:cNvSpPr txBox="1"/>
          <p:nvPr>
            <p:ph type="title"/>
          </p:nvPr>
        </p:nvSpPr>
        <p:spPr>
          <a:xfrm>
            <a:off x="1202400" y="1995058"/>
            <a:ext cx="1371600" cy="914400"/>
          </a:xfrm>
          <a:prstGeom prst="rect">
            <a:avLst/>
          </a:prstGeom>
          <a:ln cap="flat" cmpd="sng" w="19050">
            <a:solidFill>
              <a:schemeClr val="accent1"/>
            </a:solidFill>
            <a:prstDash val="dot"/>
            <a:round/>
            <a:headEnd len="sm" w="sm" type="none"/>
            <a:tailEnd len="sm" w="sm" type="none"/>
          </a:ln>
        </p:spPr>
        <p:txBody>
          <a:bodyPr anchorCtr="0" anchor="b"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8" name="Google Shape;808;p20"/>
          <p:cNvSpPr txBox="1"/>
          <p:nvPr>
            <p:ph idx="1" type="subTitle"/>
          </p:nvPr>
        </p:nvSpPr>
        <p:spPr>
          <a:xfrm>
            <a:off x="720000" y="3138037"/>
            <a:ext cx="2336400" cy="914400"/>
          </a:xfrm>
          <a:prstGeom prst="rect">
            <a:avLst/>
          </a:prstGeom>
          <a:ln cap="flat" cmpd="sng" w="19050">
            <a:solidFill>
              <a:schemeClr val="accent1"/>
            </a:solidFill>
            <a:prstDash val="dot"/>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20"/>
          <p:cNvSpPr txBox="1"/>
          <p:nvPr>
            <p:ph idx="2" type="title"/>
          </p:nvPr>
        </p:nvSpPr>
        <p:spPr>
          <a:xfrm>
            <a:off x="3873600" y="1995058"/>
            <a:ext cx="1371600" cy="914400"/>
          </a:xfrm>
          <a:prstGeom prst="rect">
            <a:avLst/>
          </a:prstGeom>
          <a:ln cap="flat" cmpd="sng" w="19050">
            <a:solidFill>
              <a:schemeClr val="accent1"/>
            </a:solidFill>
            <a:prstDash val="dot"/>
            <a:round/>
            <a:headEnd len="sm" w="sm" type="none"/>
            <a:tailEnd len="sm" w="sm" type="none"/>
          </a:ln>
        </p:spPr>
        <p:txBody>
          <a:bodyPr anchorCtr="0" anchor="b"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10" name="Google Shape;810;p20"/>
          <p:cNvSpPr txBox="1"/>
          <p:nvPr>
            <p:ph idx="3" type="subTitle"/>
          </p:nvPr>
        </p:nvSpPr>
        <p:spPr>
          <a:xfrm>
            <a:off x="3403800" y="3138037"/>
            <a:ext cx="2336400" cy="914400"/>
          </a:xfrm>
          <a:prstGeom prst="rect">
            <a:avLst/>
          </a:prstGeom>
          <a:ln cap="flat" cmpd="sng" w="19050">
            <a:solidFill>
              <a:schemeClr val="accent1"/>
            </a:solidFill>
            <a:prstDash val="dot"/>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1" name="Google Shape;811;p20"/>
          <p:cNvSpPr txBox="1"/>
          <p:nvPr>
            <p:ph idx="4" type="title"/>
          </p:nvPr>
        </p:nvSpPr>
        <p:spPr>
          <a:xfrm>
            <a:off x="6570000" y="1995058"/>
            <a:ext cx="1371600" cy="914400"/>
          </a:xfrm>
          <a:prstGeom prst="rect">
            <a:avLst/>
          </a:prstGeom>
          <a:ln cap="flat" cmpd="sng" w="19050">
            <a:solidFill>
              <a:schemeClr val="accent1"/>
            </a:solidFill>
            <a:prstDash val="dot"/>
            <a:round/>
            <a:headEnd len="sm" w="sm" type="none"/>
            <a:tailEnd len="sm" w="sm" type="none"/>
          </a:ln>
        </p:spPr>
        <p:txBody>
          <a:bodyPr anchorCtr="0" anchor="b"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12" name="Google Shape;812;p20"/>
          <p:cNvSpPr txBox="1"/>
          <p:nvPr>
            <p:ph idx="5" type="subTitle"/>
          </p:nvPr>
        </p:nvSpPr>
        <p:spPr>
          <a:xfrm>
            <a:off x="6087600" y="3138037"/>
            <a:ext cx="2336400" cy="914400"/>
          </a:xfrm>
          <a:prstGeom prst="rect">
            <a:avLst/>
          </a:prstGeom>
          <a:ln cap="flat" cmpd="sng" w="19050">
            <a:solidFill>
              <a:schemeClr val="accent1"/>
            </a:solidFill>
            <a:prstDash val="dot"/>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0"/>
          <p:cNvSpPr txBox="1"/>
          <p:nvPr>
            <p:ph idx="6" type="title"/>
          </p:nvPr>
        </p:nvSpPr>
        <p:spPr>
          <a:xfrm>
            <a:off x="720000" y="48405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814" name="Google Shape;814;p20"/>
          <p:cNvGrpSpPr/>
          <p:nvPr/>
        </p:nvGrpSpPr>
        <p:grpSpPr>
          <a:xfrm>
            <a:off x="91989" y="90715"/>
            <a:ext cx="8960022" cy="4962069"/>
            <a:chOff x="91989" y="90715"/>
            <a:chExt cx="8960022" cy="4962069"/>
          </a:xfrm>
        </p:grpSpPr>
        <p:grpSp>
          <p:nvGrpSpPr>
            <p:cNvPr id="815" name="Google Shape;815;p20"/>
            <p:cNvGrpSpPr/>
            <p:nvPr/>
          </p:nvGrpSpPr>
          <p:grpSpPr>
            <a:xfrm>
              <a:off x="91989" y="90715"/>
              <a:ext cx="8960022" cy="4962069"/>
              <a:chOff x="98438" y="100115"/>
              <a:chExt cx="8960022" cy="4962069"/>
            </a:xfrm>
          </p:grpSpPr>
          <p:sp>
            <p:nvSpPr>
              <p:cNvPr id="816" name="Google Shape;816;p20"/>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0"/>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0"/>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0"/>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0"/>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0"/>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0"/>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0"/>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0"/>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0"/>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0"/>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0"/>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0"/>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0"/>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0"/>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0"/>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0"/>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0"/>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0"/>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0"/>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20"/>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6" name="Shape 56"/>
        <p:cNvGrpSpPr/>
        <p:nvPr/>
      </p:nvGrpSpPr>
      <p:grpSpPr>
        <a:xfrm>
          <a:off x="0" y="0"/>
          <a:ext cx="0" cy="0"/>
          <a:chOff x="0" y="0"/>
          <a:chExt cx="0" cy="0"/>
        </a:xfrm>
      </p:grpSpPr>
      <p:sp>
        <p:nvSpPr>
          <p:cNvPr id="57" name="Google Shape;57;p3"/>
          <p:cNvSpPr/>
          <p:nvPr/>
        </p:nvSpPr>
        <p:spPr>
          <a:xfrm rot="10800000">
            <a:off x="6771854" y="-3"/>
            <a:ext cx="3134146" cy="5143528"/>
          </a:xfrm>
          <a:custGeom>
            <a:rect b="b" l="l" r="r" t="t"/>
            <a:pathLst>
              <a:path extrusionOk="0" h="90575" w="94402">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3"/>
          <p:cNvGrpSpPr/>
          <p:nvPr/>
        </p:nvGrpSpPr>
        <p:grpSpPr>
          <a:xfrm flipH="1">
            <a:off x="91989" y="90715"/>
            <a:ext cx="8960022" cy="4962069"/>
            <a:chOff x="98438" y="100115"/>
            <a:chExt cx="8960022" cy="4962069"/>
          </a:xfrm>
        </p:grpSpPr>
        <p:sp>
          <p:nvSpPr>
            <p:cNvPr id="59" name="Google Shape;59;p3"/>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3"/>
          <p:cNvSpPr txBox="1"/>
          <p:nvPr>
            <p:ph type="title"/>
          </p:nvPr>
        </p:nvSpPr>
        <p:spPr>
          <a:xfrm>
            <a:off x="720000" y="2223925"/>
            <a:ext cx="5430000" cy="914400"/>
          </a:xfrm>
          <a:prstGeom prst="rect">
            <a:avLst/>
          </a:prstGeom>
        </p:spPr>
        <p:txBody>
          <a:bodyPr anchorCtr="0" anchor="ctr" bIns="0" lIns="0" spcFirstLastPara="1" rIns="0" wrap="square" tIns="0">
            <a:noAutofit/>
          </a:bodyPr>
          <a:lstStyle>
            <a:lvl1pPr lvl="0">
              <a:spcBef>
                <a:spcPts val="0"/>
              </a:spcBef>
              <a:spcAft>
                <a:spcPts val="0"/>
              </a:spcAft>
              <a:buSzPts val="3600"/>
              <a:buNone/>
              <a:defRPr sz="5000">
                <a:solidFill>
                  <a:schemeClr val="accent6"/>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3" name="Google Shape;103;p3"/>
          <p:cNvSpPr txBox="1"/>
          <p:nvPr>
            <p:ph hasCustomPrompt="1" idx="2" type="title"/>
          </p:nvPr>
        </p:nvSpPr>
        <p:spPr>
          <a:xfrm>
            <a:off x="720000" y="1124900"/>
            <a:ext cx="2876700" cy="10548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8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4" name="Google Shape;104;p3"/>
          <p:cNvSpPr txBox="1"/>
          <p:nvPr>
            <p:ph idx="1" type="subTitle"/>
          </p:nvPr>
        </p:nvSpPr>
        <p:spPr>
          <a:xfrm>
            <a:off x="720000" y="3436775"/>
            <a:ext cx="45720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2">
    <p:bg>
      <p:bgPr>
        <a:solidFill>
          <a:schemeClr val="accent6"/>
        </a:solidFill>
      </p:bgPr>
    </p:bg>
    <p:spTree>
      <p:nvGrpSpPr>
        <p:cNvPr id="860" name="Shape 860"/>
        <p:cNvGrpSpPr/>
        <p:nvPr/>
      </p:nvGrpSpPr>
      <p:grpSpPr>
        <a:xfrm>
          <a:off x="0" y="0"/>
          <a:ext cx="0" cy="0"/>
          <a:chOff x="0" y="0"/>
          <a:chExt cx="0" cy="0"/>
        </a:xfrm>
      </p:grpSpPr>
      <p:sp>
        <p:nvSpPr>
          <p:cNvPr id="861" name="Google Shape;861;p21"/>
          <p:cNvSpPr txBox="1"/>
          <p:nvPr>
            <p:ph type="title"/>
          </p:nvPr>
        </p:nvSpPr>
        <p:spPr>
          <a:xfrm>
            <a:off x="720000" y="3177638"/>
            <a:ext cx="2336400" cy="457200"/>
          </a:xfrm>
          <a:prstGeom prst="rect">
            <a:avLst/>
          </a:prstGeom>
          <a:ln cap="flat" cmpd="sng" w="19050">
            <a:solidFill>
              <a:schemeClr val="accent1"/>
            </a:solidFill>
            <a:prstDash val="dot"/>
            <a:round/>
            <a:headEnd len="sm" w="sm" type="none"/>
            <a:tailEnd len="sm" w="sm" type="none"/>
          </a:ln>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2" name="Google Shape;862;p21"/>
          <p:cNvSpPr txBox="1"/>
          <p:nvPr>
            <p:ph idx="1" type="subTitle"/>
          </p:nvPr>
        </p:nvSpPr>
        <p:spPr>
          <a:xfrm>
            <a:off x="720000" y="3634838"/>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3" name="Google Shape;863;p21"/>
          <p:cNvSpPr txBox="1"/>
          <p:nvPr>
            <p:ph idx="2" type="title"/>
          </p:nvPr>
        </p:nvSpPr>
        <p:spPr>
          <a:xfrm>
            <a:off x="3403800" y="3177638"/>
            <a:ext cx="2336400" cy="457200"/>
          </a:xfrm>
          <a:prstGeom prst="rect">
            <a:avLst/>
          </a:prstGeom>
          <a:ln cap="flat" cmpd="sng" w="19050">
            <a:solidFill>
              <a:schemeClr val="accent1"/>
            </a:solidFill>
            <a:prstDash val="dot"/>
            <a:round/>
            <a:headEnd len="sm" w="sm" type="none"/>
            <a:tailEnd len="sm" w="sm" type="none"/>
          </a:ln>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4" name="Google Shape;864;p21"/>
          <p:cNvSpPr txBox="1"/>
          <p:nvPr>
            <p:ph idx="3" type="subTitle"/>
          </p:nvPr>
        </p:nvSpPr>
        <p:spPr>
          <a:xfrm>
            <a:off x="3403800" y="3634838"/>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5" name="Google Shape;865;p21"/>
          <p:cNvSpPr txBox="1"/>
          <p:nvPr>
            <p:ph idx="4" type="title"/>
          </p:nvPr>
        </p:nvSpPr>
        <p:spPr>
          <a:xfrm>
            <a:off x="6087600" y="3177638"/>
            <a:ext cx="2336400" cy="457200"/>
          </a:xfrm>
          <a:prstGeom prst="rect">
            <a:avLst/>
          </a:prstGeom>
          <a:ln cap="flat" cmpd="sng" w="19050">
            <a:solidFill>
              <a:schemeClr val="accent1"/>
            </a:solidFill>
            <a:prstDash val="dot"/>
            <a:round/>
            <a:headEnd len="sm" w="sm" type="none"/>
            <a:tailEnd len="sm" w="sm" type="none"/>
          </a:ln>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6" name="Google Shape;866;p21"/>
          <p:cNvSpPr txBox="1"/>
          <p:nvPr>
            <p:ph idx="5" type="subTitle"/>
          </p:nvPr>
        </p:nvSpPr>
        <p:spPr>
          <a:xfrm>
            <a:off x="6087600" y="3634838"/>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7" name="Google Shape;867;p21"/>
          <p:cNvSpPr txBox="1"/>
          <p:nvPr>
            <p:ph idx="6" type="title"/>
          </p:nvPr>
        </p:nvSpPr>
        <p:spPr>
          <a:xfrm>
            <a:off x="720000" y="48405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868" name="Google Shape;868;p21"/>
          <p:cNvGrpSpPr/>
          <p:nvPr/>
        </p:nvGrpSpPr>
        <p:grpSpPr>
          <a:xfrm>
            <a:off x="91989" y="90715"/>
            <a:ext cx="8960022" cy="4962069"/>
            <a:chOff x="91989" y="90715"/>
            <a:chExt cx="8960022" cy="4962069"/>
          </a:xfrm>
        </p:grpSpPr>
        <p:grpSp>
          <p:nvGrpSpPr>
            <p:cNvPr id="869" name="Google Shape;869;p21"/>
            <p:cNvGrpSpPr/>
            <p:nvPr/>
          </p:nvGrpSpPr>
          <p:grpSpPr>
            <a:xfrm>
              <a:off x="91989" y="90715"/>
              <a:ext cx="8960022" cy="4962069"/>
              <a:chOff x="98438" y="100115"/>
              <a:chExt cx="8960022" cy="4962069"/>
            </a:xfrm>
          </p:grpSpPr>
          <p:sp>
            <p:nvSpPr>
              <p:cNvPr id="870" name="Google Shape;870;p21"/>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1"/>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1"/>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1"/>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1"/>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1"/>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1"/>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1"/>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1"/>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1"/>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1"/>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1"/>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1"/>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1"/>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1"/>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1"/>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1"/>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1"/>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1"/>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1"/>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1"/>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1"/>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1"/>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1"/>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1"/>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1"/>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1"/>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1"/>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1"/>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1"/>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1"/>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21"/>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accent6"/>
        </a:solidFill>
      </p:bgPr>
    </p:bg>
    <p:spTree>
      <p:nvGrpSpPr>
        <p:cNvPr id="914" name="Shape 914"/>
        <p:cNvGrpSpPr/>
        <p:nvPr/>
      </p:nvGrpSpPr>
      <p:grpSpPr>
        <a:xfrm>
          <a:off x="0" y="0"/>
          <a:ext cx="0" cy="0"/>
          <a:chOff x="0" y="0"/>
          <a:chExt cx="0" cy="0"/>
        </a:xfrm>
      </p:grpSpPr>
      <p:grpSp>
        <p:nvGrpSpPr>
          <p:cNvPr id="915" name="Google Shape;915;p22"/>
          <p:cNvGrpSpPr/>
          <p:nvPr/>
        </p:nvGrpSpPr>
        <p:grpSpPr>
          <a:xfrm>
            <a:off x="91989" y="90715"/>
            <a:ext cx="8960022" cy="4962069"/>
            <a:chOff x="91989" y="90715"/>
            <a:chExt cx="8960022" cy="4962069"/>
          </a:xfrm>
        </p:grpSpPr>
        <p:grpSp>
          <p:nvGrpSpPr>
            <p:cNvPr id="916" name="Google Shape;916;p22"/>
            <p:cNvGrpSpPr/>
            <p:nvPr/>
          </p:nvGrpSpPr>
          <p:grpSpPr>
            <a:xfrm>
              <a:off x="91989" y="90715"/>
              <a:ext cx="8960022" cy="4962069"/>
              <a:chOff x="98438" y="100115"/>
              <a:chExt cx="8960022" cy="4962069"/>
            </a:xfrm>
          </p:grpSpPr>
          <p:sp>
            <p:nvSpPr>
              <p:cNvPr id="917" name="Google Shape;917;p22"/>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2"/>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2"/>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2"/>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2"/>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2"/>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2"/>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2"/>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2"/>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2"/>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2"/>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2"/>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2"/>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2"/>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2"/>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2"/>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2"/>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2"/>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2"/>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2"/>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2"/>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2"/>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2"/>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2"/>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2"/>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2"/>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2"/>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2"/>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22"/>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22"/>
          <p:cNvSpPr txBox="1"/>
          <p:nvPr>
            <p:ph type="title"/>
          </p:nvPr>
        </p:nvSpPr>
        <p:spPr>
          <a:xfrm>
            <a:off x="720009" y="28765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2" name="Google Shape;962;p22"/>
          <p:cNvSpPr txBox="1"/>
          <p:nvPr>
            <p:ph idx="1" type="subTitle"/>
          </p:nvPr>
        </p:nvSpPr>
        <p:spPr>
          <a:xfrm>
            <a:off x="720009" y="3333750"/>
            <a:ext cx="1645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3" name="Google Shape;963;p22"/>
          <p:cNvSpPr txBox="1"/>
          <p:nvPr>
            <p:ph idx="2" type="title"/>
          </p:nvPr>
        </p:nvSpPr>
        <p:spPr>
          <a:xfrm>
            <a:off x="4758809" y="28765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4" name="Google Shape;964;p22"/>
          <p:cNvSpPr txBox="1"/>
          <p:nvPr>
            <p:ph idx="3" type="subTitle"/>
          </p:nvPr>
        </p:nvSpPr>
        <p:spPr>
          <a:xfrm>
            <a:off x="4758809" y="3333750"/>
            <a:ext cx="1645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5" name="Google Shape;965;p22"/>
          <p:cNvSpPr txBox="1"/>
          <p:nvPr>
            <p:ph idx="4" type="title"/>
          </p:nvPr>
        </p:nvSpPr>
        <p:spPr>
          <a:xfrm>
            <a:off x="2739409" y="28765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6" name="Google Shape;966;p22"/>
          <p:cNvSpPr txBox="1"/>
          <p:nvPr>
            <p:ph idx="5" type="subTitle"/>
          </p:nvPr>
        </p:nvSpPr>
        <p:spPr>
          <a:xfrm>
            <a:off x="2739409" y="3333750"/>
            <a:ext cx="1645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7" name="Google Shape;967;p22"/>
          <p:cNvSpPr txBox="1"/>
          <p:nvPr>
            <p:ph idx="6" type="title"/>
          </p:nvPr>
        </p:nvSpPr>
        <p:spPr>
          <a:xfrm>
            <a:off x="6778209" y="28765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8" name="Google Shape;968;p22"/>
          <p:cNvSpPr txBox="1"/>
          <p:nvPr>
            <p:ph idx="7" type="subTitle"/>
          </p:nvPr>
        </p:nvSpPr>
        <p:spPr>
          <a:xfrm>
            <a:off x="6778209" y="3333750"/>
            <a:ext cx="1645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9" name="Google Shape;969;p22"/>
          <p:cNvSpPr txBox="1"/>
          <p:nvPr>
            <p:ph idx="8" type="title"/>
          </p:nvPr>
        </p:nvSpPr>
        <p:spPr>
          <a:xfrm>
            <a:off x="720000" y="48405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bg>
      <p:bgPr>
        <a:solidFill>
          <a:schemeClr val="accent6"/>
        </a:solidFill>
      </p:bgPr>
    </p:bg>
    <p:spTree>
      <p:nvGrpSpPr>
        <p:cNvPr id="970" name="Shape 970"/>
        <p:cNvGrpSpPr/>
        <p:nvPr/>
      </p:nvGrpSpPr>
      <p:grpSpPr>
        <a:xfrm>
          <a:off x="0" y="0"/>
          <a:ext cx="0" cy="0"/>
          <a:chOff x="0" y="0"/>
          <a:chExt cx="0" cy="0"/>
        </a:xfrm>
      </p:grpSpPr>
      <p:grpSp>
        <p:nvGrpSpPr>
          <p:cNvPr id="971" name="Google Shape;971;p23"/>
          <p:cNvGrpSpPr/>
          <p:nvPr/>
        </p:nvGrpSpPr>
        <p:grpSpPr>
          <a:xfrm>
            <a:off x="91989" y="90715"/>
            <a:ext cx="8960022" cy="4962069"/>
            <a:chOff x="91989" y="90715"/>
            <a:chExt cx="8960022" cy="4962069"/>
          </a:xfrm>
        </p:grpSpPr>
        <p:grpSp>
          <p:nvGrpSpPr>
            <p:cNvPr id="972" name="Google Shape;972;p23"/>
            <p:cNvGrpSpPr/>
            <p:nvPr/>
          </p:nvGrpSpPr>
          <p:grpSpPr>
            <a:xfrm>
              <a:off x="91989" y="90715"/>
              <a:ext cx="8960022" cy="4962069"/>
              <a:chOff x="98438" y="100115"/>
              <a:chExt cx="8960022" cy="4962069"/>
            </a:xfrm>
          </p:grpSpPr>
          <p:sp>
            <p:nvSpPr>
              <p:cNvPr id="973" name="Google Shape;973;p23"/>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3"/>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3"/>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3"/>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3"/>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3"/>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3"/>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3"/>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3"/>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3"/>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3"/>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3"/>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3"/>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3"/>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3"/>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3"/>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3"/>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3"/>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3"/>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3"/>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3"/>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3"/>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3"/>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3"/>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3"/>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3"/>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3"/>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3"/>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3"/>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3"/>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3"/>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3"/>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3"/>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3"/>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23"/>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23"/>
          <p:cNvSpPr txBox="1"/>
          <p:nvPr>
            <p:ph type="title"/>
          </p:nvPr>
        </p:nvSpPr>
        <p:spPr>
          <a:xfrm>
            <a:off x="719999" y="2571750"/>
            <a:ext cx="19260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8" name="Google Shape;1018;p23"/>
          <p:cNvSpPr txBox="1"/>
          <p:nvPr>
            <p:ph idx="1" type="subTitle"/>
          </p:nvPr>
        </p:nvSpPr>
        <p:spPr>
          <a:xfrm>
            <a:off x="720000" y="3181350"/>
            <a:ext cx="19260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9" name="Google Shape;1019;p23"/>
          <p:cNvSpPr txBox="1"/>
          <p:nvPr>
            <p:ph idx="2" type="title"/>
          </p:nvPr>
        </p:nvSpPr>
        <p:spPr>
          <a:xfrm>
            <a:off x="4571999" y="2571750"/>
            <a:ext cx="19260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0" name="Google Shape;1020;p23"/>
          <p:cNvSpPr txBox="1"/>
          <p:nvPr>
            <p:ph idx="3" type="subTitle"/>
          </p:nvPr>
        </p:nvSpPr>
        <p:spPr>
          <a:xfrm>
            <a:off x="4571999" y="3181350"/>
            <a:ext cx="19260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1" name="Google Shape;1021;p23"/>
          <p:cNvSpPr txBox="1"/>
          <p:nvPr>
            <p:ph idx="4" type="title"/>
          </p:nvPr>
        </p:nvSpPr>
        <p:spPr>
          <a:xfrm>
            <a:off x="2645999" y="2571750"/>
            <a:ext cx="19260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2" name="Google Shape;1022;p23"/>
          <p:cNvSpPr txBox="1"/>
          <p:nvPr>
            <p:ph idx="5" type="subTitle"/>
          </p:nvPr>
        </p:nvSpPr>
        <p:spPr>
          <a:xfrm>
            <a:off x="2645999" y="3181350"/>
            <a:ext cx="19260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3" name="Google Shape;1023;p23"/>
          <p:cNvSpPr txBox="1"/>
          <p:nvPr>
            <p:ph idx="6" type="title"/>
          </p:nvPr>
        </p:nvSpPr>
        <p:spPr>
          <a:xfrm>
            <a:off x="6498000" y="2571750"/>
            <a:ext cx="19260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4" name="Google Shape;1024;p23"/>
          <p:cNvSpPr txBox="1"/>
          <p:nvPr>
            <p:ph idx="7" type="subTitle"/>
          </p:nvPr>
        </p:nvSpPr>
        <p:spPr>
          <a:xfrm>
            <a:off x="6497998" y="3181350"/>
            <a:ext cx="1926000" cy="10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5" name="Google Shape;1025;p23"/>
          <p:cNvSpPr txBox="1"/>
          <p:nvPr>
            <p:ph idx="8" type="title"/>
          </p:nvPr>
        </p:nvSpPr>
        <p:spPr>
          <a:xfrm>
            <a:off x="720000" y="48405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accent6"/>
        </a:solidFill>
      </p:bgPr>
    </p:bg>
    <p:spTree>
      <p:nvGrpSpPr>
        <p:cNvPr id="1026" name="Shape 1026"/>
        <p:cNvGrpSpPr/>
        <p:nvPr/>
      </p:nvGrpSpPr>
      <p:grpSpPr>
        <a:xfrm>
          <a:off x="0" y="0"/>
          <a:ext cx="0" cy="0"/>
          <a:chOff x="0" y="0"/>
          <a:chExt cx="0" cy="0"/>
        </a:xfrm>
      </p:grpSpPr>
      <p:grpSp>
        <p:nvGrpSpPr>
          <p:cNvPr id="1027" name="Google Shape;1027;p24"/>
          <p:cNvGrpSpPr/>
          <p:nvPr/>
        </p:nvGrpSpPr>
        <p:grpSpPr>
          <a:xfrm>
            <a:off x="91989" y="90715"/>
            <a:ext cx="8960022" cy="4962069"/>
            <a:chOff x="91989" y="90715"/>
            <a:chExt cx="8960022" cy="4962069"/>
          </a:xfrm>
        </p:grpSpPr>
        <p:sp>
          <p:nvSpPr>
            <p:cNvPr id="1028" name="Google Shape;1028;p24"/>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24"/>
            <p:cNvGrpSpPr/>
            <p:nvPr/>
          </p:nvGrpSpPr>
          <p:grpSpPr>
            <a:xfrm flipH="1">
              <a:off x="91989" y="90715"/>
              <a:ext cx="8960022" cy="4962069"/>
              <a:chOff x="98438" y="100115"/>
              <a:chExt cx="8960022" cy="4962069"/>
            </a:xfrm>
          </p:grpSpPr>
          <p:sp>
            <p:nvSpPr>
              <p:cNvPr id="1030" name="Google Shape;1030;p24"/>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4"/>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4"/>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4"/>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4"/>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4"/>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4"/>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4"/>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4"/>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4"/>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4"/>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4"/>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4"/>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4"/>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4"/>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4"/>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4"/>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4"/>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4"/>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4"/>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4"/>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4"/>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4"/>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4"/>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4"/>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4"/>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4"/>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4"/>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4"/>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4"/>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4"/>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4"/>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4"/>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4"/>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4"/>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4"/>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4"/>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4"/>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4"/>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2" name="Google Shape;1072;p24"/>
          <p:cNvSpPr txBox="1"/>
          <p:nvPr>
            <p:ph type="title"/>
          </p:nvPr>
        </p:nvSpPr>
        <p:spPr>
          <a:xfrm>
            <a:off x="720000" y="185715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3" name="Google Shape;1073;p24"/>
          <p:cNvSpPr txBox="1"/>
          <p:nvPr>
            <p:ph idx="1" type="subTitle"/>
          </p:nvPr>
        </p:nvSpPr>
        <p:spPr>
          <a:xfrm>
            <a:off x="720000" y="231435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4" name="Google Shape;1074;p24"/>
          <p:cNvSpPr txBox="1"/>
          <p:nvPr>
            <p:ph idx="2" type="title"/>
          </p:nvPr>
        </p:nvSpPr>
        <p:spPr>
          <a:xfrm>
            <a:off x="3657600" y="185715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5" name="Google Shape;1075;p24"/>
          <p:cNvSpPr txBox="1"/>
          <p:nvPr>
            <p:ph idx="3" type="subTitle"/>
          </p:nvPr>
        </p:nvSpPr>
        <p:spPr>
          <a:xfrm>
            <a:off x="3657600" y="231435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6" name="Google Shape;1076;p24"/>
          <p:cNvSpPr txBox="1"/>
          <p:nvPr>
            <p:ph idx="4" type="title"/>
          </p:nvPr>
        </p:nvSpPr>
        <p:spPr>
          <a:xfrm>
            <a:off x="720000" y="368910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7" name="Google Shape;1077;p24"/>
          <p:cNvSpPr txBox="1"/>
          <p:nvPr>
            <p:ph idx="5" type="subTitle"/>
          </p:nvPr>
        </p:nvSpPr>
        <p:spPr>
          <a:xfrm>
            <a:off x="720000" y="414630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8" name="Google Shape;1078;p24"/>
          <p:cNvSpPr txBox="1"/>
          <p:nvPr>
            <p:ph idx="6" type="title"/>
          </p:nvPr>
        </p:nvSpPr>
        <p:spPr>
          <a:xfrm>
            <a:off x="3657600" y="368910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9" name="Google Shape;1079;p24"/>
          <p:cNvSpPr txBox="1"/>
          <p:nvPr>
            <p:ph idx="7" type="subTitle"/>
          </p:nvPr>
        </p:nvSpPr>
        <p:spPr>
          <a:xfrm>
            <a:off x="3657600" y="414630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0" name="Google Shape;1080;p24"/>
          <p:cNvSpPr txBox="1"/>
          <p:nvPr>
            <p:ph idx="8" type="title"/>
          </p:nvPr>
        </p:nvSpPr>
        <p:spPr>
          <a:xfrm>
            <a:off x="6595195" y="185715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1" name="Google Shape;1081;p24"/>
          <p:cNvSpPr txBox="1"/>
          <p:nvPr>
            <p:ph idx="9" type="subTitle"/>
          </p:nvPr>
        </p:nvSpPr>
        <p:spPr>
          <a:xfrm>
            <a:off x="6595195" y="231435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2" name="Google Shape;1082;p24"/>
          <p:cNvSpPr txBox="1"/>
          <p:nvPr>
            <p:ph idx="13" type="title"/>
          </p:nvPr>
        </p:nvSpPr>
        <p:spPr>
          <a:xfrm>
            <a:off x="6595195" y="368910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3" name="Google Shape;1083;p24"/>
          <p:cNvSpPr txBox="1"/>
          <p:nvPr>
            <p:ph idx="14" type="subTitle"/>
          </p:nvPr>
        </p:nvSpPr>
        <p:spPr>
          <a:xfrm>
            <a:off x="6595195" y="414630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4" name="Google Shape;1084;p24"/>
          <p:cNvSpPr txBox="1"/>
          <p:nvPr>
            <p:ph idx="15" type="title"/>
          </p:nvPr>
        </p:nvSpPr>
        <p:spPr>
          <a:xfrm>
            <a:off x="720000" y="48405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accent6"/>
        </a:solidFill>
      </p:bgPr>
    </p:bg>
    <p:spTree>
      <p:nvGrpSpPr>
        <p:cNvPr id="1085" name="Shape 1085"/>
        <p:cNvGrpSpPr/>
        <p:nvPr/>
      </p:nvGrpSpPr>
      <p:grpSpPr>
        <a:xfrm>
          <a:off x="0" y="0"/>
          <a:ext cx="0" cy="0"/>
          <a:chOff x="0" y="0"/>
          <a:chExt cx="0" cy="0"/>
        </a:xfrm>
      </p:grpSpPr>
      <p:sp>
        <p:nvSpPr>
          <p:cNvPr id="1086" name="Google Shape;1086;p25"/>
          <p:cNvSpPr txBox="1"/>
          <p:nvPr>
            <p:ph hasCustomPrompt="1" type="title"/>
          </p:nvPr>
        </p:nvSpPr>
        <p:spPr>
          <a:xfrm>
            <a:off x="720000" y="1547992"/>
            <a:ext cx="22860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87" name="Google Shape;1087;p25"/>
          <p:cNvSpPr txBox="1"/>
          <p:nvPr>
            <p:ph idx="1" type="subTitle"/>
          </p:nvPr>
        </p:nvSpPr>
        <p:spPr>
          <a:xfrm>
            <a:off x="720000" y="2681121"/>
            <a:ext cx="22860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8" name="Google Shape;1088;p25"/>
          <p:cNvSpPr txBox="1"/>
          <p:nvPr>
            <p:ph hasCustomPrompt="1" idx="2" type="title"/>
          </p:nvPr>
        </p:nvSpPr>
        <p:spPr>
          <a:xfrm>
            <a:off x="3429000" y="1547979"/>
            <a:ext cx="22860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89" name="Google Shape;1089;p25"/>
          <p:cNvSpPr txBox="1"/>
          <p:nvPr>
            <p:ph idx="3" type="subTitle"/>
          </p:nvPr>
        </p:nvSpPr>
        <p:spPr>
          <a:xfrm>
            <a:off x="3429000" y="2681079"/>
            <a:ext cx="22860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0" name="Google Shape;1090;p25"/>
          <p:cNvSpPr txBox="1"/>
          <p:nvPr>
            <p:ph hasCustomPrompt="1" idx="4" type="title"/>
          </p:nvPr>
        </p:nvSpPr>
        <p:spPr>
          <a:xfrm>
            <a:off x="6138000" y="1547979"/>
            <a:ext cx="22860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91" name="Google Shape;1091;p25"/>
          <p:cNvSpPr txBox="1"/>
          <p:nvPr>
            <p:ph idx="5" type="subTitle"/>
          </p:nvPr>
        </p:nvSpPr>
        <p:spPr>
          <a:xfrm>
            <a:off x="6138000" y="2681079"/>
            <a:ext cx="22860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2" name="Google Shape;1092;p25"/>
          <p:cNvSpPr txBox="1"/>
          <p:nvPr>
            <p:ph idx="6" type="title"/>
          </p:nvPr>
        </p:nvSpPr>
        <p:spPr>
          <a:xfrm>
            <a:off x="720000" y="48405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1093" name="Google Shape;1093;p25"/>
          <p:cNvGrpSpPr/>
          <p:nvPr/>
        </p:nvGrpSpPr>
        <p:grpSpPr>
          <a:xfrm>
            <a:off x="91989" y="90715"/>
            <a:ext cx="8960022" cy="4962069"/>
            <a:chOff x="91989" y="90715"/>
            <a:chExt cx="8960022" cy="4962069"/>
          </a:xfrm>
        </p:grpSpPr>
        <p:sp>
          <p:nvSpPr>
            <p:cNvPr id="1094" name="Google Shape;1094;p25"/>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25"/>
            <p:cNvGrpSpPr/>
            <p:nvPr/>
          </p:nvGrpSpPr>
          <p:grpSpPr>
            <a:xfrm flipH="1">
              <a:off x="91989" y="90715"/>
              <a:ext cx="8960022" cy="4962069"/>
              <a:chOff x="98438" y="100115"/>
              <a:chExt cx="8960022" cy="4962069"/>
            </a:xfrm>
          </p:grpSpPr>
          <p:sp>
            <p:nvSpPr>
              <p:cNvPr id="1096" name="Google Shape;1096;p25"/>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5"/>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5"/>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5"/>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5"/>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5"/>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5"/>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5"/>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5"/>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5"/>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5"/>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5"/>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5"/>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5"/>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5"/>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5"/>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5"/>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5"/>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5"/>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5"/>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5"/>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5"/>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5"/>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5"/>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5"/>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5"/>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5"/>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5"/>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5"/>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5"/>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5"/>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5"/>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5"/>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5"/>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5"/>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5"/>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5"/>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5"/>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5"/>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accent6"/>
        </a:solidFill>
      </p:bgPr>
    </p:bg>
    <p:spTree>
      <p:nvGrpSpPr>
        <p:cNvPr id="1138" name="Shape 1138"/>
        <p:cNvGrpSpPr/>
        <p:nvPr/>
      </p:nvGrpSpPr>
      <p:grpSpPr>
        <a:xfrm>
          <a:off x="0" y="0"/>
          <a:ext cx="0" cy="0"/>
          <a:chOff x="0" y="0"/>
          <a:chExt cx="0" cy="0"/>
        </a:xfrm>
      </p:grpSpPr>
      <p:sp>
        <p:nvSpPr>
          <p:cNvPr id="1139" name="Google Shape;1139;p26"/>
          <p:cNvSpPr txBox="1"/>
          <p:nvPr>
            <p:ph type="ctrTitle"/>
          </p:nvPr>
        </p:nvSpPr>
        <p:spPr>
          <a:xfrm>
            <a:off x="720000" y="540000"/>
            <a:ext cx="4082400" cy="997800"/>
          </a:xfrm>
          <a:prstGeom prst="rect">
            <a:avLst/>
          </a:prstGeom>
        </p:spPr>
        <p:txBody>
          <a:bodyPr anchorCtr="0" anchor="ctr" bIns="0" lIns="0" spcFirstLastPara="1" rIns="0" wrap="square" tIns="0">
            <a:noAutofit/>
          </a:bodyPr>
          <a:lstStyle>
            <a:lvl1pPr lvl="0" rtl="0">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40" name="Google Shape;1140;p26"/>
          <p:cNvSpPr txBox="1"/>
          <p:nvPr>
            <p:ph idx="1" type="subTitle"/>
          </p:nvPr>
        </p:nvSpPr>
        <p:spPr>
          <a:xfrm>
            <a:off x="720000" y="1919584"/>
            <a:ext cx="4091700" cy="100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41" name="Google Shape;1141;p26"/>
          <p:cNvGrpSpPr/>
          <p:nvPr/>
        </p:nvGrpSpPr>
        <p:grpSpPr>
          <a:xfrm flipH="1">
            <a:off x="91989" y="90715"/>
            <a:ext cx="8960022" cy="4962069"/>
            <a:chOff x="98438" y="100115"/>
            <a:chExt cx="8960022" cy="4962069"/>
          </a:xfrm>
        </p:grpSpPr>
        <p:sp>
          <p:nvSpPr>
            <p:cNvPr id="1142" name="Google Shape;1142;p26"/>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6"/>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6"/>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6"/>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6"/>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6"/>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6"/>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6"/>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6"/>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6"/>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6"/>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6"/>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6"/>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6"/>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6"/>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6"/>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6"/>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6"/>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6"/>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6"/>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6"/>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6"/>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6"/>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6"/>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6"/>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6"/>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6"/>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6"/>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6"/>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6"/>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6"/>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6"/>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6"/>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6"/>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6"/>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6"/>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6"/>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6"/>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6"/>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6"/>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6"/>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26"/>
          <p:cNvSpPr/>
          <p:nvPr/>
        </p:nvSpPr>
        <p:spPr>
          <a:xfrm rot="10800000">
            <a:off x="5212292" y="-3"/>
            <a:ext cx="3941284" cy="5143528"/>
          </a:xfrm>
          <a:custGeom>
            <a:rect b="b" l="l" r="r" t="t"/>
            <a:pathLst>
              <a:path extrusionOk="0" h="90575" w="94402">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6"/>
          <p:cNvSpPr txBox="1"/>
          <p:nvPr/>
        </p:nvSpPr>
        <p:spPr>
          <a:xfrm>
            <a:off x="699650" y="3863925"/>
            <a:ext cx="4132500" cy="365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b="1" lang="en" sz="1200">
                <a:solidFill>
                  <a:schemeClr val="dk1"/>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dk1"/>
                </a:solidFill>
                <a:latin typeface="Barlow"/>
                <a:ea typeface="Barlow"/>
                <a:cs typeface="Barlow"/>
                <a:sym typeface="Barlow"/>
              </a:rPr>
              <a:t>, including icons by </a:t>
            </a:r>
            <a:r>
              <a:rPr b="1" lang="en" sz="1200">
                <a:solidFill>
                  <a:schemeClr val="dk1"/>
                </a:solidFill>
                <a:uFill>
                  <a:noFill/>
                </a:uFill>
                <a:latin typeface="Barlow"/>
                <a:ea typeface="Barlow"/>
                <a:cs typeface="Barlow"/>
                <a:sym typeface="Barlow"/>
                <a:hlinkClick r:id="rId3">
                  <a:extLst>
                    <a:ext uri="{A12FA001-AC4F-418D-AE19-62706E023703}">
                      <ahyp:hlinkClr val="tx"/>
                    </a:ext>
                  </a:extLst>
                </a:hlinkClick>
              </a:rPr>
              <a:t>Flaticon</a:t>
            </a:r>
            <a:r>
              <a:rPr lang="en" sz="1200">
                <a:solidFill>
                  <a:schemeClr val="dk1"/>
                </a:solidFill>
                <a:latin typeface="Barlow"/>
                <a:ea typeface="Barlow"/>
                <a:cs typeface="Barlow"/>
                <a:sym typeface="Barlow"/>
              </a:rPr>
              <a:t>, infographics &amp; images by </a:t>
            </a:r>
            <a:r>
              <a:rPr b="1" lang="en" sz="1200">
                <a:solidFill>
                  <a:schemeClr val="dk1"/>
                </a:solidFill>
                <a:uFill>
                  <a:noFill/>
                </a:uFill>
                <a:latin typeface="Barlow"/>
                <a:ea typeface="Barlow"/>
                <a:cs typeface="Barlow"/>
                <a:sym typeface="Barlow"/>
                <a:hlinkClick r:id="rId4">
                  <a:extLst>
                    <a:ext uri="{A12FA001-AC4F-418D-AE19-62706E023703}">
                      <ahyp:hlinkClr val="tx"/>
                    </a:ext>
                  </a:extLst>
                </a:hlinkClick>
              </a:rPr>
              <a:t>Freepik</a:t>
            </a:r>
            <a:endParaRPr b="1" sz="1200">
              <a:solidFill>
                <a:schemeClr val="dk1"/>
              </a:solidFill>
              <a:latin typeface="Barlow"/>
              <a:ea typeface="Barlow"/>
              <a:cs typeface="Barlow"/>
              <a:sym typeface="Barlow"/>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accent6"/>
        </a:solidFill>
      </p:bgPr>
    </p:bg>
    <p:spTree>
      <p:nvGrpSpPr>
        <p:cNvPr id="1187" name="Shape 1187"/>
        <p:cNvGrpSpPr/>
        <p:nvPr/>
      </p:nvGrpSpPr>
      <p:grpSpPr>
        <a:xfrm>
          <a:off x="0" y="0"/>
          <a:ext cx="0" cy="0"/>
          <a:chOff x="0" y="0"/>
          <a:chExt cx="0" cy="0"/>
        </a:xfrm>
      </p:grpSpPr>
      <p:grpSp>
        <p:nvGrpSpPr>
          <p:cNvPr id="1188" name="Google Shape;1188;p27"/>
          <p:cNvGrpSpPr/>
          <p:nvPr/>
        </p:nvGrpSpPr>
        <p:grpSpPr>
          <a:xfrm>
            <a:off x="91989" y="90715"/>
            <a:ext cx="8960022" cy="4962069"/>
            <a:chOff x="91989" y="90715"/>
            <a:chExt cx="8960022" cy="4962069"/>
          </a:xfrm>
        </p:grpSpPr>
        <p:sp>
          <p:nvSpPr>
            <p:cNvPr id="1189" name="Google Shape;1189;p27"/>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0" name="Google Shape;1190;p27"/>
            <p:cNvGrpSpPr/>
            <p:nvPr/>
          </p:nvGrpSpPr>
          <p:grpSpPr>
            <a:xfrm flipH="1">
              <a:off x="91989" y="90715"/>
              <a:ext cx="8960022" cy="4962069"/>
              <a:chOff x="98438" y="100115"/>
              <a:chExt cx="8960022" cy="4962069"/>
            </a:xfrm>
          </p:grpSpPr>
          <p:sp>
            <p:nvSpPr>
              <p:cNvPr id="1191" name="Google Shape;1191;p27"/>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7"/>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7"/>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7"/>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7"/>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7"/>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7"/>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7"/>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7"/>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7"/>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7"/>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7"/>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7"/>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7"/>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7"/>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7"/>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7"/>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7"/>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7"/>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7"/>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7"/>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7"/>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7"/>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7"/>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6"/>
        </a:solidFill>
      </p:bgPr>
    </p:bg>
    <p:spTree>
      <p:nvGrpSpPr>
        <p:cNvPr id="1233" name="Shape 1233"/>
        <p:cNvGrpSpPr/>
        <p:nvPr/>
      </p:nvGrpSpPr>
      <p:grpSpPr>
        <a:xfrm>
          <a:off x="0" y="0"/>
          <a:ext cx="0" cy="0"/>
          <a:chOff x="0" y="0"/>
          <a:chExt cx="0" cy="0"/>
        </a:xfrm>
      </p:grpSpPr>
      <p:grpSp>
        <p:nvGrpSpPr>
          <p:cNvPr id="1234" name="Google Shape;1234;p28"/>
          <p:cNvGrpSpPr/>
          <p:nvPr/>
        </p:nvGrpSpPr>
        <p:grpSpPr>
          <a:xfrm>
            <a:off x="91989" y="90715"/>
            <a:ext cx="8960022" cy="4962069"/>
            <a:chOff x="91989" y="90715"/>
            <a:chExt cx="8960022" cy="4962069"/>
          </a:xfrm>
        </p:grpSpPr>
        <p:grpSp>
          <p:nvGrpSpPr>
            <p:cNvPr id="1235" name="Google Shape;1235;p28"/>
            <p:cNvGrpSpPr/>
            <p:nvPr/>
          </p:nvGrpSpPr>
          <p:grpSpPr>
            <a:xfrm>
              <a:off x="91989" y="90715"/>
              <a:ext cx="8960022" cy="4962069"/>
              <a:chOff x="98438" y="100115"/>
              <a:chExt cx="8960022" cy="4962069"/>
            </a:xfrm>
          </p:grpSpPr>
          <p:sp>
            <p:nvSpPr>
              <p:cNvPr id="1236" name="Google Shape;1236;p28"/>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8"/>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8"/>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8"/>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8"/>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8"/>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8"/>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8"/>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8"/>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8"/>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8"/>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8"/>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8"/>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8"/>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8"/>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8"/>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8"/>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8"/>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8"/>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8"/>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8"/>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8"/>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8"/>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8"/>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8"/>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8"/>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8"/>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8"/>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8"/>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8"/>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8"/>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8"/>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8"/>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8"/>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8"/>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8"/>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8"/>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8"/>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8"/>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28"/>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6"/>
        </a:solidFill>
      </p:bgPr>
    </p:bg>
    <p:spTree>
      <p:nvGrpSpPr>
        <p:cNvPr id="105" name="Shape 105"/>
        <p:cNvGrpSpPr/>
        <p:nvPr/>
      </p:nvGrpSpPr>
      <p:grpSpPr>
        <a:xfrm>
          <a:off x="0" y="0"/>
          <a:ext cx="0" cy="0"/>
          <a:chOff x="0" y="0"/>
          <a:chExt cx="0" cy="0"/>
        </a:xfrm>
      </p:grpSpPr>
      <p:sp>
        <p:nvSpPr>
          <p:cNvPr id="106" name="Google Shape;106;p4"/>
          <p:cNvSpPr txBox="1"/>
          <p:nvPr>
            <p:ph type="title"/>
          </p:nvPr>
        </p:nvSpPr>
        <p:spPr>
          <a:xfrm>
            <a:off x="720000" y="48405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07" name="Google Shape;10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1"/>
              </a:buClr>
              <a:buSzPts val="1200"/>
              <a:buAutoNum type="arabicPeriod"/>
              <a:defRPr sz="125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108" name="Google Shape;108;p4"/>
          <p:cNvGrpSpPr/>
          <p:nvPr/>
        </p:nvGrpSpPr>
        <p:grpSpPr>
          <a:xfrm>
            <a:off x="91989" y="90715"/>
            <a:ext cx="8960022" cy="4962069"/>
            <a:chOff x="91989" y="90715"/>
            <a:chExt cx="8960022" cy="4962069"/>
          </a:xfrm>
        </p:grpSpPr>
        <p:grpSp>
          <p:nvGrpSpPr>
            <p:cNvPr id="109" name="Google Shape;109;p4"/>
            <p:cNvGrpSpPr/>
            <p:nvPr/>
          </p:nvGrpSpPr>
          <p:grpSpPr>
            <a:xfrm>
              <a:off x="91989" y="90715"/>
              <a:ext cx="8960022" cy="4962069"/>
              <a:chOff x="98438" y="100115"/>
              <a:chExt cx="8960022" cy="4962069"/>
            </a:xfrm>
          </p:grpSpPr>
          <p:sp>
            <p:nvSpPr>
              <p:cNvPr id="110" name="Google Shape;110;p4"/>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4"/>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6"/>
        </a:solidFill>
      </p:bgPr>
    </p:bg>
    <p:spTree>
      <p:nvGrpSpPr>
        <p:cNvPr id="154" name="Shape 154"/>
        <p:cNvGrpSpPr/>
        <p:nvPr/>
      </p:nvGrpSpPr>
      <p:grpSpPr>
        <a:xfrm>
          <a:off x="0" y="0"/>
          <a:ext cx="0" cy="0"/>
          <a:chOff x="0" y="0"/>
          <a:chExt cx="0" cy="0"/>
        </a:xfrm>
      </p:grpSpPr>
      <p:sp>
        <p:nvSpPr>
          <p:cNvPr id="155" name="Google Shape;155;p5"/>
          <p:cNvSpPr/>
          <p:nvPr/>
        </p:nvSpPr>
        <p:spPr>
          <a:xfrm rot="10800000">
            <a:off x="3260159" y="-3"/>
            <a:ext cx="5883841" cy="5143528"/>
          </a:xfrm>
          <a:custGeom>
            <a:rect b="b" l="l" r="r" t="t"/>
            <a:pathLst>
              <a:path extrusionOk="0" h="90575" w="94402">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5"/>
          <p:cNvGrpSpPr/>
          <p:nvPr/>
        </p:nvGrpSpPr>
        <p:grpSpPr>
          <a:xfrm>
            <a:off x="91989" y="90715"/>
            <a:ext cx="8960022" cy="4962069"/>
            <a:chOff x="91989" y="90715"/>
            <a:chExt cx="8960022" cy="4962069"/>
          </a:xfrm>
        </p:grpSpPr>
        <p:sp>
          <p:nvSpPr>
            <p:cNvPr id="157" name="Google Shape;157;p5"/>
            <p:cNvSpPr/>
            <p:nvPr/>
          </p:nvSpPr>
          <p:spPr>
            <a:xfrm flipH="1" rot="-5400000">
              <a:off x="5178897" y="3623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flipH="1" rot="-5400000">
              <a:off x="194989" y="11324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flipH="1" rot="-5400000">
              <a:off x="7567201" y="898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flipH="1" rot="-5400000">
              <a:off x="1627506" y="2895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flipH="1" rot="-5400000">
              <a:off x="534155" y="14133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flipH="1" rot="-5400000">
              <a:off x="1095567" y="48676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flipH="1" rot="-5400000">
              <a:off x="416270" y="3219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flipH="1" rot="-5400000">
              <a:off x="225291" y="7920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flipH="1" rot="-5400000">
              <a:off x="3373278" y="1512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flipH="1" rot="-5400000">
              <a:off x="8944514" y="14678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flipH="1" rot="-5400000">
              <a:off x="1095549" y="2182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flipH="1" rot="-5400000">
              <a:off x="8665165" y="1927037"/>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flipH="1" rot="-5400000">
              <a:off x="8146606" y="2181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flipH="1" rot="-5400000">
              <a:off x="2550205" y="3220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flipH="1" rot="-5400000">
              <a:off x="6153878" y="2414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flipH="1" rot="-5400000">
              <a:off x="6999757" y="3219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flipH="1" rot="-5400000">
              <a:off x="4404058" y="2986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flipH="1" rot="-5400000">
              <a:off x="8858007" y="792095"/>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flipH="1" rot="-5400000">
              <a:off x="8625942" y="31652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flipH="1" rot="-5400000">
              <a:off x="225261" y="31653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flipH="1" rot="-5400000">
              <a:off x="275074" y="1950316"/>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flipH="1" rot="-5400000">
              <a:off x="535664" y="26982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flipH="1" rot="-5400000">
              <a:off x="90864" y="48662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flipH="1" rot="-5400000">
              <a:off x="2848314" y="47088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flipH="1" rot="-5400000">
              <a:off x="5549997" y="48794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flipH="1" rot="-5400000">
              <a:off x="8729634" y="26415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flipH="1" rot="-5400000">
              <a:off x="258747" y="39736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flipH="1" rot="-5400000">
              <a:off x="8796726" y="3815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flipH="1" rot="-5400000">
              <a:off x="3649880" y="3452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flipH="1" rot="-5400000">
              <a:off x="7419430" y="48444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flipH="1" rot="-5400000">
              <a:off x="8745955" y="48677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flipH="1" rot="-5400000">
              <a:off x="6189780" y="47103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flipH="1" rot="-5400000">
              <a:off x="6425655" y="50321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flipH="1" rot="-5400000">
              <a:off x="4404067" y="4740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flipH="1" rot="-5400000">
              <a:off x="3599255" y="49792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flipH="1" rot="-5400000">
              <a:off x="2369305" y="50025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flipH="1" rot="-5400000">
              <a:off x="1706830" y="4740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flipH="1" rot="-5400000">
              <a:off x="8944542" y="35227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flipH="1" rot="-5400000">
              <a:off x="8578517" y="10619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flipH="1" rot="-5400000">
              <a:off x="8539567" y="42158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flipH="1" rot="-5400000">
              <a:off x="8996447" y="9466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flipH="1" rot="-5400000">
              <a:off x="8976152" y="22441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flipH="1" rot="-5400000">
              <a:off x="9031356" y="933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5"/>
          <p:cNvSpPr txBox="1"/>
          <p:nvPr>
            <p:ph idx="1" type="subTitle"/>
          </p:nvPr>
        </p:nvSpPr>
        <p:spPr>
          <a:xfrm>
            <a:off x="914400" y="2132366"/>
            <a:ext cx="2743200" cy="457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000">
                <a:latin typeface="Black Han Sans"/>
                <a:ea typeface="Black Han Sans"/>
                <a:cs typeface="Black Han Sans"/>
                <a:sym typeface="Black Ha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1" name="Google Shape;201;p5"/>
          <p:cNvSpPr txBox="1"/>
          <p:nvPr>
            <p:ph idx="2" type="subTitle"/>
          </p:nvPr>
        </p:nvSpPr>
        <p:spPr>
          <a:xfrm>
            <a:off x="5486399" y="2132366"/>
            <a:ext cx="27432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000">
                <a:solidFill>
                  <a:schemeClr val="accent6"/>
                </a:solidFill>
                <a:latin typeface="Black Han Sans"/>
                <a:ea typeface="Black Han Sans"/>
                <a:cs typeface="Black Han Sans"/>
                <a:sym typeface="Black Ha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2" name="Google Shape;202;p5"/>
          <p:cNvSpPr txBox="1"/>
          <p:nvPr>
            <p:ph idx="3" type="subTitle"/>
          </p:nvPr>
        </p:nvSpPr>
        <p:spPr>
          <a:xfrm>
            <a:off x="914400" y="2780366"/>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5"/>
          <p:cNvSpPr txBox="1"/>
          <p:nvPr>
            <p:ph idx="4" type="subTitle"/>
          </p:nvPr>
        </p:nvSpPr>
        <p:spPr>
          <a:xfrm>
            <a:off x="5486388" y="2780366"/>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6"/>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6"/>
        </a:solidFill>
      </p:bgPr>
    </p:bg>
    <p:spTree>
      <p:nvGrpSpPr>
        <p:cNvPr id="204" name="Shape 204"/>
        <p:cNvGrpSpPr/>
        <p:nvPr/>
      </p:nvGrpSpPr>
      <p:grpSpPr>
        <a:xfrm>
          <a:off x="0" y="0"/>
          <a:ext cx="0" cy="0"/>
          <a:chOff x="0" y="0"/>
          <a:chExt cx="0" cy="0"/>
        </a:xfrm>
      </p:grpSpPr>
      <p:sp>
        <p:nvSpPr>
          <p:cNvPr id="205" name="Google Shape;205;p6"/>
          <p:cNvSpPr txBox="1"/>
          <p:nvPr>
            <p:ph type="title"/>
          </p:nvPr>
        </p:nvSpPr>
        <p:spPr>
          <a:xfrm>
            <a:off x="720000" y="48405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grpSp>
        <p:nvGrpSpPr>
          <p:cNvPr id="206" name="Google Shape;206;p6"/>
          <p:cNvGrpSpPr/>
          <p:nvPr/>
        </p:nvGrpSpPr>
        <p:grpSpPr>
          <a:xfrm>
            <a:off x="91989" y="90715"/>
            <a:ext cx="8960022" cy="4962069"/>
            <a:chOff x="91989" y="90715"/>
            <a:chExt cx="8960022" cy="4962069"/>
          </a:xfrm>
        </p:grpSpPr>
        <p:grpSp>
          <p:nvGrpSpPr>
            <p:cNvPr id="207" name="Google Shape;207;p6"/>
            <p:cNvGrpSpPr/>
            <p:nvPr/>
          </p:nvGrpSpPr>
          <p:grpSpPr>
            <a:xfrm>
              <a:off x="91989" y="90715"/>
              <a:ext cx="8960022" cy="4962069"/>
              <a:chOff x="98438" y="100115"/>
              <a:chExt cx="8960022" cy="4962069"/>
            </a:xfrm>
          </p:grpSpPr>
          <p:sp>
            <p:nvSpPr>
              <p:cNvPr id="208" name="Google Shape;208;p6"/>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6"/>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6"/>
        </a:solidFill>
      </p:bgPr>
    </p:bg>
    <p:spTree>
      <p:nvGrpSpPr>
        <p:cNvPr id="252" name="Shape 252"/>
        <p:cNvGrpSpPr/>
        <p:nvPr/>
      </p:nvGrpSpPr>
      <p:grpSpPr>
        <a:xfrm>
          <a:off x="0" y="0"/>
          <a:ext cx="0" cy="0"/>
          <a:chOff x="0" y="0"/>
          <a:chExt cx="0" cy="0"/>
        </a:xfrm>
      </p:grpSpPr>
      <p:grpSp>
        <p:nvGrpSpPr>
          <p:cNvPr id="253" name="Google Shape;253;p7"/>
          <p:cNvGrpSpPr/>
          <p:nvPr/>
        </p:nvGrpSpPr>
        <p:grpSpPr>
          <a:xfrm>
            <a:off x="91989" y="90715"/>
            <a:ext cx="8960022" cy="4962069"/>
            <a:chOff x="91989" y="90715"/>
            <a:chExt cx="8960022" cy="4962069"/>
          </a:xfrm>
        </p:grpSpPr>
        <p:sp>
          <p:nvSpPr>
            <p:cNvPr id="254" name="Google Shape;254;p7"/>
            <p:cNvSpPr/>
            <p:nvPr/>
          </p:nvSpPr>
          <p:spPr>
            <a:xfrm flipH="1">
              <a:off x="357700" y="280913"/>
              <a:ext cx="290945" cy="365763"/>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255" name="Google Shape;255;p7"/>
            <p:cNvGrpSpPr/>
            <p:nvPr/>
          </p:nvGrpSpPr>
          <p:grpSpPr>
            <a:xfrm flipH="1">
              <a:off x="91989" y="90715"/>
              <a:ext cx="8960022" cy="4962069"/>
              <a:chOff x="98438" y="100115"/>
              <a:chExt cx="8960022" cy="4962069"/>
            </a:xfrm>
          </p:grpSpPr>
          <p:sp>
            <p:nvSpPr>
              <p:cNvPr id="256" name="Google Shape;256;p7"/>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7" name="Google Shape;257;p7"/>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 name="Google Shape;258;p7"/>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9" name="Google Shape;259;p7"/>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0" name="Google Shape;260;p7"/>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1" name="Google Shape;261;p7"/>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2" name="Google Shape;262;p7"/>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3" name="Google Shape;263;p7"/>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4" name="Google Shape;264;p7"/>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5" name="Google Shape;265;p7"/>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6" name="Google Shape;266;p7"/>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7" name="Google Shape;267;p7"/>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8" name="Google Shape;268;p7"/>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9" name="Google Shape;269;p7"/>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0" name="Google Shape;270;p7"/>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1" name="Google Shape;271;p7"/>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2" name="Google Shape;272;p7"/>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3" name="Google Shape;273;p7"/>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4" name="Google Shape;274;p7"/>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5" name="Google Shape;275;p7"/>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6" name="Google Shape;276;p7"/>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7" name="Google Shape;277;p7"/>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8" name="Google Shape;278;p7"/>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9" name="Google Shape;279;p7"/>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0" name="Google Shape;280;p7"/>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1" name="Google Shape;281;p7"/>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2" name="Google Shape;282;p7"/>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3" name="Google Shape;283;p7"/>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4" name="Google Shape;284;p7"/>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5" name="Google Shape;285;p7"/>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6" name="Google Shape;286;p7"/>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7" name="Google Shape;287;p7"/>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8" name="Google Shape;288;p7"/>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 name="Google Shape;289;p7"/>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0" name="Google Shape;290;p7"/>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1" name="Google Shape;291;p7"/>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2" name="Google Shape;292;p7"/>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3" name="Google Shape;293;p7"/>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4" name="Google Shape;294;p7"/>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5" name="Google Shape;295;p7"/>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6" name="Google Shape;296;p7"/>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7" name="Google Shape;297;p7"/>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sp>
        <p:nvSpPr>
          <p:cNvPr id="298" name="Google Shape;298;p7"/>
          <p:cNvSpPr/>
          <p:nvPr/>
        </p:nvSpPr>
        <p:spPr>
          <a:xfrm flipH="1">
            <a:off x="4118405" y="0"/>
            <a:ext cx="5101720" cy="5143528"/>
          </a:xfrm>
          <a:custGeom>
            <a:rect b="b" l="l" r="r" t="t"/>
            <a:pathLst>
              <a:path extrusionOk="0" h="90575" w="94402">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txBox="1"/>
          <p:nvPr>
            <p:ph type="title"/>
          </p:nvPr>
        </p:nvSpPr>
        <p:spPr>
          <a:xfrm>
            <a:off x="720000" y="484632"/>
            <a:ext cx="7704000" cy="365700"/>
          </a:xfrm>
          <a:prstGeom prst="rect">
            <a:avLst/>
          </a:prstGeom>
        </p:spPr>
        <p:txBody>
          <a:bodyPr anchorCtr="0" anchor="t"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00" name="Google Shape;300;p7"/>
          <p:cNvSpPr txBox="1"/>
          <p:nvPr>
            <p:ph idx="1" type="body"/>
          </p:nvPr>
        </p:nvSpPr>
        <p:spPr>
          <a:xfrm>
            <a:off x="720000" y="1317325"/>
            <a:ext cx="2834700" cy="29232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accent1"/>
              </a:buClr>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01" name="Shape 301"/>
        <p:cNvGrpSpPr/>
        <p:nvPr/>
      </p:nvGrpSpPr>
      <p:grpSpPr>
        <a:xfrm>
          <a:off x="0" y="0"/>
          <a:ext cx="0" cy="0"/>
          <a:chOff x="0" y="0"/>
          <a:chExt cx="0" cy="0"/>
        </a:xfrm>
      </p:grpSpPr>
      <p:sp>
        <p:nvSpPr>
          <p:cNvPr id="302" name="Google Shape;302;p8"/>
          <p:cNvSpPr/>
          <p:nvPr/>
        </p:nvSpPr>
        <p:spPr>
          <a:xfrm flipH="1" rot="5400000">
            <a:off x="3698788" y="-239412"/>
            <a:ext cx="1754697" cy="9152377"/>
          </a:xfrm>
          <a:custGeom>
            <a:rect b="b" l="l" r="r" t="t"/>
            <a:pathLst>
              <a:path extrusionOk="0" h="90575" w="94402">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8"/>
          <p:cNvGrpSpPr/>
          <p:nvPr/>
        </p:nvGrpSpPr>
        <p:grpSpPr>
          <a:xfrm>
            <a:off x="91989" y="90715"/>
            <a:ext cx="8960022" cy="4962069"/>
            <a:chOff x="91989" y="90715"/>
            <a:chExt cx="8960022" cy="4962069"/>
          </a:xfrm>
        </p:grpSpPr>
        <p:sp>
          <p:nvSpPr>
            <p:cNvPr id="304" name="Google Shape;304;p8"/>
            <p:cNvSpPr/>
            <p:nvPr/>
          </p:nvSpPr>
          <p:spPr>
            <a:xfrm flipH="1" rot="-5400000">
              <a:off x="5178897" y="3623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flipH="1" rot="-5400000">
              <a:off x="194989" y="11324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flipH="1" rot="-5400000">
              <a:off x="7567201" y="898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flipH="1" rot="-5400000">
              <a:off x="1627506" y="2895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flipH="1" rot="-5400000">
              <a:off x="534155" y="14133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flipH="1" rot="-5400000">
              <a:off x="1095567" y="48676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flipH="1" rot="-5400000">
              <a:off x="416270" y="3219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flipH="1" rot="-5400000">
              <a:off x="225291" y="7920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flipH="1" rot="-5400000">
              <a:off x="3373278" y="1512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flipH="1" rot="-5400000">
              <a:off x="8944514" y="14678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flipH="1" rot="-5400000">
              <a:off x="1095549" y="2182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flipH="1" rot="-5400000">
              <a:off x="8665165" y="1927037"/>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flipH="1" rot="-5400000">
              <a:off x="8146606" y="2181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flipH="1" rot="-5400000">
              <a:off x="2550205" y="3220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flipH="1" rot="-5400000">
              <a:off x="6153878" y="2414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flipH="1" rot="-5400000">
              <a:off x="6999757" y="3219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flipH="1" rot="-5400000">
              <a:off x="4404058" y="2986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flipH="1" rot="-5400000">
              <a:off x="8858007" y="792095"/>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flipH="1" rot="-5400000">
              <a:off x="8625942" y="31652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flipH="1" rot="-5400000">
              <a:off x="225261" y="31653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flipH="1" rot="-5400000">
              <a:off x="275074" y="1950316"/>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flipH="1" rot="-5400000">
              <a:off x="535664" y="26982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flipH="1" rot="-5400000">
              <a:off x="90864" y="48662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flipH="1" rot="-5400000">
              <a:off x="2848314" y="47088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flipH="1" rot="-5400000">
              <a:off x="5549997" y="48794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flipH="1" rot="-5400000">
              <a:off x="8729634" y="26415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flipH="1" rot="-5400000">
              <a:off x="258747" y="39736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flipH="1" rot="-5400000">
              <a:off x="8796726" y="3815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flipH="1" rot="-5400000">
              <a:off x="3649880" y="3452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flipH="1" rot="-5400000">
              <a:off x="7419430" y="48444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flipH="1" rot="-5400000">
              <a:off x="8745955" y="48677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flipH="1" rot="-5400000">
              <a:off x="6189780" y="47103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flipH="1" rot="-5400000">
              <a:off x="6425655" y="50321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flipH="1" rot="-5400000">
              <a:off x="4404067" y="4740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flipH="1" rot="-5400000">
              <a:off x="3599255" y="49792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flipH="1" rot="-5400000">
              <a:off x="2369305" y="50025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flipH="1" rot="-5400000">
              <a:off x="1706830" y="4740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flipH="1" rot="-5400000">
              <a:off x="8944542" y="35227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flipH="1" rot="-5400000">
              <a:off x="8578517" y="10619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flipH="1" rot="-5400000">
              <a:off x="8539567" y="42158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flipH="1" rot="-5400000">
              <a:off x="8996447" y="9466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flipH="1" rot="-5400000">
              <a:off x="8976152" y="22441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flipH="1" rot="-5400000">
              <a:off x="9031356" y="933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8"/>
          <p:cNvSpPr txBox="1"/>
          <p:nvPr>
            <p:ph type="title"/>
          </p:nvPr>
        </p:nvSpPr>
        <p:spPr>
          <a:xfrm>
            <a:off x="1097250" y="1428750"/>
            <a:ext cx="6949500" cy="17373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accent6"/>
              </a:buClr>
              <a:buSzPts val="6000"/>
              <a:buNone/>
              <a:defRPr sz="8000">
                <a:solidFill>
                  <a:schemeClr val="accent6"/>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6"/>
        </a:solidFill>
      </p:bgPr>
    </p:bg>
    <p:spTree>
      <p:nvGrpSpPr>
        <p:cNvPr id="348" name="Shape 348"/>
        <p:cNvGrpSpPr/>
        <p:nvPr/>
      </p:nvGrpSpPr>
      <p:grpSpPr>
        <a:xfrm>
          <a:off x="0" y="0"/>
          <a:ext cx="0" cy="0"/>
          <a:chOff x="0" y="0"/>
          <a:chExt cx="0" cy="0"/>
        </a:xfrm>
      </p:grpSpPr>
      <p:sp>
        <p:nvSpPr>
          <p:cNvPr id="349" name="Google Shape;349;p9"/>
          <p:cNvSpPr txBox="1"/>
          <p:nvPr>
            <p:ph type="title"/>
          </p:nvPr>
        </p:nvSpPr>
        <p:spPr>
          <a:xfrm>
            <a:off x="3948600" y="1568763"/>
            <a:ext cx="4475400" cy="1097400"/>
          </a:xfrm>
          <a:prstGeom prst="rect">
            <a:avLst/>
          </a:prstGeom>
        </p:spPr>
        <p:txBody>
          <a:bodyPr anchorCtr="0" anchor="ctr" bIns="0" lIns="0" spcFirstLastPara="1" rIns="0" wrap="square" tIns="0">
            <a:noAutofit/>
          </a:bodyPr>
          <a:lstStyle>
            <a:lvl1pPr lvl="0" rtl="0" algn="r">
              <a:spcBef>
                <a:spcPts val="0"/>
              </a:spcBef>
              <a:spcAft>
                <a:spcPts val="0"/>
              </a:spcAft>
              <a:buSzPts val="3600"/>
              <a:buNone/>
              <a:defRPr sz="10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0" name="Google Shape;350;p9"/>
          <p:cNvSpPr txBox="1"/>
          <p:nvPr>
            <p:ph idx="1" type="subTitle"/>
          </p:nvPr>
        </p:nvSpPr>
        <p:spPr>
          <a:xfrm>
            <a:off x="4951075" y="3104775"/>
            <a:ext cx="3472800" cy="99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51" name="Google Shape;351;p9"/>
          <p:cNvGrpSpPr/>
          <p:nvPr/>
        </p:nvGrpSpPr>
        <p:grpSpPr>
          <a:xfrm flipH="1">
            <a:off x="91989" y="90715"/>
            <a:ext cx="8960022" cy="4962069"/>
            <a:chOff x="98438" y="100115"/>
            <a:chExt cx="8960022" cy="4962069"/>
          </a:xfrm>
        </p:grpSpPr>
        <p:sp>
          <p:nvSpPr>
            <p:cNvPr id="352" name="Google Shape;352;p9"/>
            <p:cNvSpPr/>
            <p:nvPr/>
          </p:nvSpPr>
          <p:spPr>
            <a:xfrm rot="5400000">
              <a:off x="3915624" y="3717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rot="5400000">
              <a:off x="8871588" y="11418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rot="5400000">
              <a:off x="1502130" y="992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rot="5400000">
              <a:off x="7441824" y="298979"/>
              <a:ext cx="81117" cy="82815"/>
            </a:xfrm>
            <a:custGeom>
              <a:rect b="b" l="l" r="r" t="t"/>
              <a:pathLst>
                <a:path extrusionOk="0" h="2080" w="2032">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rot="5400000">
              <a:off x="8593020" y="1422751"/>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rot="5400000">
              <a:off x="8031648" y="4877074"/>
              <a:ext cx="23233" cy="18036"/>
            </a:xfrm>
            <a:custGeom>
              <a:rect b="b" l="l" r="r" t="t"/>
              <a:pathLst>
                <a:path extrusionOk="0" h="453" w="582">
                  <a:moveTo>
                    <a:pt x="290" y="0"/>
                  </a:moveTo>
                  <a:cubicBezTo>
                    <a:pt x="0" y="0"/>
                    <a:pt x="0" y="452"/>
                    <a:pt x="290" y="452"/>
                  </a:cubicBezTo>
                  <a:cubicBezTo>
                    <a:pt x="582" y="452"/>
                    <a:pt x="582" y="0"/>
                    <a:pt x="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p:nvPr/>
          </p:nvSpPr>
          <p:spPr>
            <a:xfrm rot="5400000">
              <a:off x="8710865" y="331375"/>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rot="5400000">
              <a:off x="8901884" y="801444"/>
              <a:ext cx="23273" cy="18076"/>
            </a:xfrm>
            <a:custGeom>
              <a:rect b="b" l="l" r="r" t="t"/>
              <a:pathLst>
                <a:path extrusionOk="0" h="454" w="583">
                  <a:moveTo>
                    <a:pt x="292" y="1"/>
                  </a:moveTo>
                  <a:cubicBezTo>
                    <a:pt x="1" y="1"/>
                    <a:pt x="0" y="453"/>
                    <a:pt x="292" y="453"/>
                  </a:cubicBezTo>
                  <a:cubicBezTo>
                    <a:pt x="582" y="453"/>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rot="5400000">
              <a:off x="5753897" y="160618"/>
              <a:ext cx="23273" cy="17996"/>
            </a:xfrm>
            <a:custGeom>
              <a:rect b="b" l="l" r="r" t="t"/>
              <a:pathLst>
                <a:path extrusionOk="0" h="452" w="583">
                  <a:moveTo>
                    <a:pt x="292" y="1"/>
                  </a:moveTo>
                  <a:cubicBezTo>
                    <a:pt x="1" y="1"/>
                    <a:pt x="1"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rot="5400000">
              <a:off x="182621" y="147726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rot="5400000">
              <a:off x="8031626" y="227615"/>
              <a:ext cx="23273" cy="17996"/>
            </a:xfrm>
            <a:custGeom>
              <a:rect b="b" l="l" r="r" t="t"/>
              <a:pathLst>
                <a:path extrusionOk="0" h="452" w="583">
                  <a:moveTo>
                    <a:pt x="292" y="0"/>
                  </a:moveTo>
                  <a:cubicBezTo>
                    <a:pt x="1" y="0"/>
                    <a:pt x="0" y="451"/>
                    <a:pt x="292" y="451"/>
                  </a:cubicBezTo>
                  <a:cubicBezTo>
                    <a:pt x="582" y="451"/>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rot="5400000">
              <a:off x="461970" y="1936436"/>
              <a:ext cx="23313" cy="18036"/>
            </a:xfrm>
            <a:custGeom>
              <a:rect b="b" l="l" r="r" t="t"/>
              <a:pathLst>
                <a:path extrusionOk="0" h="453" w="584">
                  <a:moveTo>
                    <a:pt x="292" y="1"/>
                  </a:moveTo>
                  <a:cubicBezTo>
                    <a:pt x="2" y="1"/>
                    <a:pt x="0"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rot="5400000">
              <a:off x="980569" y="22758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rot="5400000">
              <a:off x="6576970" y="3314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rot="5400000">
              <a:off x="2973297" y="250885"/>
              <a:ext cx="23273" cy="17996"/>
            </a:xfrm>
            <a:custGeom>
              <a:rect b="b" l="l" r="r" t="t"/>
              <a:pathLst>
                <a:path extrusionOk="0" h="452" w="583">
                  <a:moveTo>
                    <a:pt x="291" y="0"/>
                  </a:moveTo>
                  <a:cubicBezTo>
                    <a:pt x="0" y="0"/>
                    <a:pt x="0" y="451"/>
                    <a:pt x="291" y="451"/>
                  </a:cubicBezTo>
                  <a:cubicBezTo>
                    <a:pt x="582" y="451"/>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rot="5400000">
              <a:off x="2127378" y="331348"/>
              <a:ext cx="23313" cy="18076"/>
            </a:xfrm>
            <a:custGeom>
              <a:rect b="b" l="l" r="r" t="t"/>
              <a:pathLst>
                <a:path extrusionOk="0" h="454" w="584">
                  <a:moveTo>
                    <a:pt x="292" y="1"/>
                  </a:moveTo>
                  <a:cubicBezTo>
                    <a:pt x="3"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rot="5400000">
              <a:off x="4723077" y="308064"/>
              <a:ext cx="23313" cy="18036"/>
            </a:xfrm>
            <a:custGeom>
              <a:rect b="b" l="l" r="r" t="t"/>
              <a:pathLst>
                <a:path extrusionOk="0" h="453" w="584">
                  <a:moveTo>
                    <a:pt x="292" y="0"/>
                  </a:moveTo>
                  <a:cubicBezTo>
                    <a:pt x="1" y="0"/>
                    <a:pt x="1" y="453"/>
                    <a:pt x="292" y="453"/>
                  </a:cubicBezTo>
                  <a:cubicBezTo>
                    <a:pt x="584" y="453"/>
                    <a:pt x="584"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rot="5400000">
              <a:off x="269128" y="801494"/>
              <a:ext cx="23313" cy="17996"/>
            </a:xfrm>
            <a:custGeom>
              <a:rect b="b" l="l" r="r" t="t"/>
              <a:pathLst>
                <a:path extrusionOk="0" h="452" w="584">
                  <a:moveTo>
                    <a:pt x="292" y="1"/>
                  </a:moveTo>
                  <a:cubicBezTo>
                    <a:pt x="1" y="1"/>
                    <a:pt x="0" y="452"/>
                    <a:pt x="292" y="452"/>
                  </a:cubicBezTo>
                  <a:cubicBezTo>
                    <a:pt x="583" y="452"/>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rot="5400000">
              <a:off x="501233" y="317468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rot="5400000">
              <a:off x="8901874" y="3174706"/>
              <a:ext cx="23313" cy="17996"/>
            </a:xfrm>
            <a:custGeom>
              <a:rect b="b" l="l" r="r" t="t"/>
              <a:pathLst>
                <a:path extrusionOk="0" h="452" w="584">
                  <a:moveTo>
                    <a:pt x="292" y="0"/>
                  </a:moveTo>
                  <a:cubicBezTo>
                    <a:pt x="1" y="0"/>
                    <a:pt x="0" y="451"/>
                    <a:pt x="292" y="451"/>
                  </a:cubicBezTo>
                  <a:cubicBezTo>
                    <a:pt x="583" y="451"/>
                    <a:pt x="583"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rot="5400000">
              <a:off x="8852101" y="1959715"/>
              <a:ext cx="23273" cy="18036"/>
            </a:xfrm>
            <a:custGeom>
              <a:rect b="b" l="l" r="r" t="t"/>
              <a:pathLst>
                <a:path extrusionOk="0" h="453" w="583">
                  <a:moveTo>
                    <a:pt x="292" y="1"/>
                  </a:moveTo>
                  <a:cubicBezTo>
                    <a:pt x="1" y="1"/>
                    <a:pt x="1" y="453"/>
                    <a:pt x="292" y="453"/>
                  </a:cubicBezTo>
                  <a:cubicBezTo>
                    <a:pt x="583" y="453"/>
                    <a:pt x="583"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rot="5400000">
              <a:off x="8530913" y="2707688"/>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rot="5400000">
              <a:off x="8975713" y="487561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rot="5400000">
              <a:off x="6218263" y="4718263"/>
              <a:ext cx="83872" cy="81621"/>
            </a:xfrm>
            <a:custGeom>
              <a:rect b="b" l="l" r="r" t="t"/>
              <a:pathLst>
                <a:path extrusionOk="0" h="2050" w="2101">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rot="5400000">
              <a:off x="3544524" y="48888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rot="5400000">
              <a:off x="364886" y="2650991"/>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rot="5400000">
              <a:off x="8835774" y="398306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rot="5400000">
              <a:off x="272605" y="3824698"/>
              <a:ext cx="81117" cy="82775"/>
            </a:xfrm>
            <a:custGeom>
              <a:rect b="b" l="l" r="r" t="t"/>
              <a:pathLst>
                <a:path extrusionOk="0" h="2079" w="2032">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9"/>
            <p:cNvSpPr/>
            <p:nvPr/>
          </p:nvSpPr>
          <p:spPr>
            <a:xfrm rot="5400000">
              <a:off x="5477295" y="3546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rot="5400000">
              <a:off x="1707745" y="48538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rot="5400000">
              <a:off x="381220" y="48771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rot="5400000">
              <a:off x="2937395" y="47197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rot="5400000">
              <a:off x="2701520" y="504155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rot="5400000">
              <a:off x="4723108"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rot="5400000">
              <a:off x="5527920" y="498862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rot="5400000">
              <a:off x="6757870" y="5011900"/>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rot="5400000">
              <a:off x="7420345" y="4750075"/>
              <a:ext cx="23273" cy="17996"/>
            </a:xfrm>
            <a:custGeom>
              <a:rect b="b" l="l" r="r" t="t"/>
              <a:pathLst>
                <a:path extrusionOk="0" h="452" w="583">
                  <a:moveTo>
                    <a:pt x="292" y="1"/>
                  </a:moveTo>
                  <a:cubicBezTo>
                    <a:pt x="2" y="1"/>
                    <a:pt x="0" y="452"/>
                    <a:pt x="292" y="452"/>
                  </a:cubicBezTo>
                  <a:cubicBezTo>
                    <a:pt x="582" y="452"/>
                    <a:pt x="582"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rot="5400000">
              <a:off x="182633" y="35321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
            <p:cNvSpPr/>
            <p:nvPr/>
          </p:nvSpPr>
          <p:spPr>
            <a:xfrm rot="5400000">
              <a:off x="548658" y="1071332"/>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rot="5400000">
              <a:off x="587608" y="4225207"/>
              <a:ext cx="23273" cy="18036"/>
            </a:xfrm>
            <a:custGeom>
              <a:rect b="b" l="l" r="r" t="t"/>
              <a:pathLst>
                <a:path extrusionOk="0" h="453" w="583">
                  <a:moveTo>
                    <a:pt x="292" y="0"/>
                  </a:moveTo>
                  <a:cubicBezTo>
                    <a:pt x="0" y="0"/>
                    <a:pt x="0" y="452"/>
                    <a:pt x="292" y="452"/>
                  </a:cubicBezTo>
                  <a:cubicBezTo>
                    <a:pt x="582" y="452"/>
                    <a:pt x="582" y="0"/>
                    <a:pt x="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
            <p:cNvSpPr/>
            <p:nvPr/>
          </p:nvSpPr>
          <p:spPr>
            <a:xfrm rot="5400000">
              <a:off x="98074" y="956016"/>
              <a:ext cx="55928" cy="55184"/>
            </a:xfrm>
            <a:custGeom>
              <a:rect b="b" l="l" r="r" t="t"/>
              <a:pathLst>
                <a:path extrusionOk="0" h="1386" w="1401">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rot="5400000">
              <a:off x="150983" y="2253518"/>
              <a:ext cx="23313" cy="18036"/>
            </a:xfrm>
            <a:custGeom>
              <a:rect b="b" l="l" r="r" t="t"/>
              <a:pathLst>
                <a:path extrusionOk="0" h="453" w="584">
                  <a:moveTo>
                    <a:pt x="292" y="1"/>
                  </a:moveTo>
                  <a:cubicBezTo>
                    <a:pt x="1" y="1"/>
                    <a:pt x="1" y="453"/>
                    <a:pt x="292" y="453"/>
                  </a:cubicBezTo>
                  <a:cubicBezTo>
                    <a:pt x="584" y="453"/>
                    <a:pt x="584"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rot="5400000">
              <a:off x="95819" y="102734"/>
              <a:ext cx="23273" cy="18036"/>
            </a:xfrm>
            <a:custGeom>
              <a:rect b="b" l="l" r="r" t="t"/>
              <a:pathLst>
                <a:path extrusionOk="0" h="453" w="583">
                  <a:moveTo>
                    <a:pt x="291" y="0"/>
                  </a:moveTo>
                  <a:cubicBezTo>
                    <a:pt x="1" y="0"/>
                    <a:pt x="1" y="452"/>
                    <a:pt x="291" y="452"/>
                  </a:cubicBezTo>
                  <a:cubicBezTo>
                    <a:pt x="582" y="452"/>
                    <a:pt x="582" y="0"/>
                    <a:pt x="2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9"/>
          <p:cNvSpPr/>
          <p:nvPr/>
        </p:nvSpPr>
        <p:spPr>
          <a:xfrm flipH="1" rot="10800000">
            <a:off x="-815025" y="-3"/>
            <a:ext cx="4811670" cy="5143528"/>
          </a:xfrm>
          <a:custGeom>
            <a:rect b="b" l="l" r="r" t="t"/>
            <a:pathLst>
              <a:path extrusionOk="0" h="90575" w="94402">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6"/>
        </a:solidFill>
      </p:bgPr>
    </p:bg>
    <p:spTree>
      <p:nvGrpSpPr>
        <p:cNvPr id="396" name="Shape 396"/>
        <p:cNvGrpSpPr/>
        <p:nvPr/>
      </p:nvGrpSpPr>
      <p:grpSpPr>
        <a:xfrm>
          <a:off x="0" y="0"/>
          <a:ext cx="0" cy="0"/>
          <a:chOff x="0" y="0"/>
          <a:chExt cx="0" cy="0"/>
        </a:xfrm>
      </p:grpSpPr>
      <p:sp>
        <p:nvSpPr>
          <p:cNvPr id="397" name="Google Shape;397;p10"/>
          <p:cNvSpPr/>
          <p:nvPr>
            <p:ph idx="2" type="pic"/>
          </p:nvPr>
        </p:nvSpPr>
        <p:spPr>
          <a:xfrm>
            <a:off x="-4950" y="-12375"/>
            <a:ext cx="9144000" cy="5155800"/>
          </a:xfrm>
          <a:prstGeom prst="rect">
            <a:avLst/>
          </a:prstGeom>
          <a:noFill/>
          <a:ln>
            <a:noFill/>
          </a:ln>
        </p:spPr>
      </p:sp>
      <p:sp>
        <p:nvSpPr>
          <p:cNvPr id="398" name="Google Shape;398;p10"/>
          <p:cNvSpPr txBox="1"/>
          <p:nvPr>
            <p:ph type="title"/>
          </p:nvPr>
        </p:nvSpPr>
        <p:spPr>
          <a:xfrm>
            <a:off x="1177200" y="794175"/>
            <a:ext cx="2527800" cy="1908600"/>
          </a:xfrm>
          <a:prstGeom prst="rect">
            <a:avLst/>
          </a:prstGeom>
          <a:solidFill>
            <a:schemeClr val="accent6"/>
          </a:solidFill>
        </p:spPr>
        <p:txBody>
          <a:bodyPr anchorCtr="0" anchor="ctr" bIns="0" lIns="0" spcFirstLastPara="1" rIns="0" wrap="square" tIns="0">
            <a:noAutofit/>
          </a:bodyPr>
          <a:lstStyle>
            <a:lvl1pPr lvl="0" rtl="0">
              <a:spcBef>
                <a:spcPts val="0"/>
              </a:spcBef>
              <a:spcAft>
                <a:spcPts val="0"/>
              </a:spcAft>
              <a:buSzPts val="2500"/>
              <a:buNone/>
              <a:defRPr sz="3000"/>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84050"/>
            <a:ext cx="7704000" cy="365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2pPr>
            <a:lvl3pPr lvl="2"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3pPr>
            <a:lvl4pPr lvl="3"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4pPr>
            <a:lvl5pPr lvl="4"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5pPr>
            <a:lvl6pPr lvl="5"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6pPr>
            <a:lvl7pPr lvl="6"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7pPr>
            <a:lvl8pPr lvl="7"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8pPr>
            <a:lvl9pPr lvl="8"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hyperlink" Target="http://drive.google.com/file/d/1ain3Eo6lHI_NA0CnclDK_N8sWVbi07bS/view" TargetMode="External"/><Relationship Id="rId5" Type="http://schemas.openxmlformats.org/officeDocument/2006/relationships/image" Target="../media/image5.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www.youtube.com/watch?v=jgHRvVxs6r0" TargetMode="Externa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283" name="Shape 1283"/>
        <p:cNvGrpSpPr/>
        <p:nvPr/>
      </p:nvGrpSpPr>
      <p:grpSpPr>
        <a:xfrm>
          <a:off x="0" y="0"/>
          <a:ext cx="0" cy="0"/>
          <a:chOff x="0" y="0"/>
          <a:chExt cx="0" cy="0"/>
        </a:xfrm>
      </p:grpSpPr>
      <p:cxnSp>
        <p:nvCxnSpPr>
          <p:cNvPr id="1284" name="Google Shape;1284;p29"/>
          <p:cNvCxnSpPr/>
          <p:nvPr/>
        </p:nvCxnSpPr>
        <p:spPr>
          <a:xfrm>
            <a:off x="1689300" y="3295075"/>
            <a:ext cx="2116500" cy="0"/>
          </a:xfrm>
          <a:prstGeom prst="straightConnector1">
            <a:avLst/>
          </a:prstGeom>
          <a:noFill/>
          <a:ln cap="flat" cmpd="sng" w="19050">
            <a:solidFill>
              <a:schemeClr val="accent1"/>
            </a:solidFill>
            <a:prstDash val="solid"/>
            <a:round/>
            <a:headEnd len="med" w="med" type="none"/>
            <a:tailEnd len="med" w="med" type="none"/>
          </a:ln>
        </p:spPr>
      </p:cxnSp>
      <p:sp>
        <p:nvSpPr>
          <p:cNvPr id="1285" name="Google Shape;1285;p29"/>
          <p:cNvSpPr txBox="1"/>
          <p:nvPr>
            <p:ph type="ctrTitle"/>
          </p:nvPr>
        </p:nvSpPr>
        <p:spPr>
          <a:xfrm>
            <a:off x="541050" y="1341462"/>
            <a:ext cx="4314300" cy="1347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8500"/>
              <a:t>TAVO</a:t>
            </a:r>
            <a:r>
              <a:rPr lang="en" sz="8100"/>
              <a:t> </a:t>
            </a:r>
            <a:endParaRPr sz="8100"/>
          </a:p>
        </p:txBody>
      </p:sp>
      <p:sp>
        <p:nvSpPr>
          <p:cNvPr id="1286" name="Google Shape;1286;p29"/>
          <p:cNvSpPr txBox="1"/>
          <p:nvPr>
            <p:ph idx="1" type="subTitle"/>
          </p:nvPr>
        </p:nvSpPr>
        <p:spPr>
          <a:xfrm>
            <a:off x="948600" y="3540500"/>
            <a:ext cx="3598200" cy="10158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b="1" lang="en"/>
              <a:t>Group 1: </a:t>
            </a:r>
            <a:endParaRPr b="1"/>
          </a:p>
          <a:p>
            <a:pPr indent="0" lvl="0" marL="0" rtl="0" algn="ctr">
              <a:spcBef>
                <a:spcPts val="0"/>
              </a:spcBef>
              <a:spcAft>
                <a:spcPts val="0"/>
              </a:spcAft>
              <a:buNone/>
            </a:pPr>
            <a:r>
              <a:t/>
            </a:r>
            <a:endParaRPr b="1"/>
          </a:p>
          <a:p>
            <a:pPr indent="0" lvl="0" marL="0" rtl="0" algn="l">
              <a:spcBef>
                <a:spcPts val="0"/>
              </a:spcBef>
              <a:spcAft>
                <a:spcPts val="0"/>
              </a:spcAft>
              <a:buNone/>
            </a:pPr>
            <a:r>
              <a:rPr lang="en" sz="1700">
                <a:highlight>
                  <a:srgbClr val="F5F5F5"/>
                </a:highlight>
              </a:rPr>
              <a:t>Adam Zilles, </a:t>
            </a:r>
            <a:r>
              <a:rPr lang="en" sz="1700">
                <a:highlight>
                  <a:srgbClr val="F5F5F5"/>
                </a:highlight>
              </a:rPr>
              <a:t>Carsen Pappert, Casper Wang, Jakob El Khoshit, Debadrita Dey</a:t>
            </a:r>
            <a:endParaRPr sz="1700"/>
          </a:p>
        </p:txBody>
      </p:sp>
      <p:sp>
        <p:nvSpPr>
          <p:cNvPr id="1287" name="Google Shape;1287;p29"/>
          <p:cNvSpPr/>
          <p:nvPr/>
        </p:nvSpPr>
        <p:spPr>
          <a:xfrm flipH="1">
            <a:off x="4546680" y="3456409"/>
            <a:ext cx="5359320" cy="1347567"/>
          </a:xfrm>
          <a:custGeom>
            <a:rect b="b" l="l" r="r" t="t"/>
            <a:pathLst>
              <a:path extrusionOk="0" h="23730" w="94375">
                <a:moveTo>
                  <a:pt x="1" y="0"/>
                </a:moveTo>
                <a:lnTo>
                  <a:pt x="1" y="23729"/>
                </a:lnTo>
                <a:lnTo>
                  <a:pt x="90547" y="23729"/>
                </a:lnTo>
                <a:cubicBezTo>
                  <a:pt x="91740" y="21736"/>
                  <a:pt x="92664" y="19587"/>
                  <a:pt x="93122" y="17283"/>
                </a:cubicBezTo>
                <a:cubicBezTo>
                  <a:pt x="94375" y="10963"/>
                  <a:pt x="91786" y="4202"/>
                  <a:pt x="87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9"/>
          <p:cNvSpPr/>
          <p:nvPr/>
        </p:nvSpPr>
        <p:spPr>
          <a:xfrm flipH="1">
            <a:off x="7149942" y="893149"/>
            <a:ext cx="1035236" cy="1221953"/>
          </a:xfrm>
          <a:custGeom>
            <a:rect b="b" l="l" r="r" t="t"/>
            <a:pathLst>
              <a:path extrusionOk="0" h="21518" w="18230">
                <a:moveTo>
                  <a:pt x="1558" y="0"/>
                </a:moveTo>
                <a:cubicBezTo>
                  <a:pt x="698" y="0"/>
                  <a:pt x="0" y="698"/>
                  <a:pt x="0" y="1557"/>
                </a:cubicBezTo>
                <a:lnTo>
                  <a:pt x="0" y="19962"/>
                </a:lnTo>
                <a:cubicBezTo>
                  <a:pt x="0" y="20821"/>
                  <a:pt x="697" y="21518"/>
                  <a:pt x="1558" y="21518"/>
                </a:cubicBezTo>
                <a:lnTo>
                  <a:pt x="16673" y="21518"/>
                </a:lnTo>
                <a:cubicBezTo>
                  <a:pt x="17533" y="21518"/>
                  <a:pt x="18229" y="20821"/>
                  <a:pt x="18229" y="19962"/>
                </a:cubicBezTo>
                <a:lnTo>
                  <a:pt x="18228" y="19962"/>
                </a:lnTo>
                <a:lnTo>
                  <a:pt x="18228" y="1557"/>
                </a:lnTo>
                <a:cubicBezTo>
                  <a:pt x="18228" y="698"/>
                  <a:pt x="17533" y="0"/>
                  <a:pt x="16672" y="0"/>
                </a:cubicBezTo>
                <a:close/>
              </a:path>
            </a:pathLst>
          </a:custGeom>
          <a:solidFill>
            <a:srgbClr val="000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9"/>
          <p:cNvSpPr/>
          <p:nvPr/>
        </p:nvSpPr>
        <p:spPr>
          <a:xfrm flipH="1">
            <a:off x="7239443" y="988551"/>
            <a:ext cx="232886" cy="283938"/>
          </a:xfrm>
          <a:custGeom>
            <a:rect b="b" l="l" r="r" t="t"/>
            <a:pathLst>
              <a:path extrusionOk="0" h="5000" w="4101">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9"/>
          <p:cNvSpPr/>
          <p:nvPr/>
        </p:nvSpPr>
        <p:spPr>
          <a:xfrm flipH="1">
            <a:off x="7738717" y="1135914"/>
            <a:ext cx="15503" cy="15560"/>
          </a:xfrm>
          <a:custGeom>
            <a:rect b="b" l="l" r="r" t="t"/>
            <a:pathLst>
              <a:path extrusionOk="0" h="274" w="273">
                <a:moveTo>
                  <a:pt x="137" y="0"/>
                </a:moveTo>
                <a:cubicBezTo>
                  <a:pt x="60" y="0"/>
                  <a:pt x="1" y="62"/>
                  <a:pt x="1" y="137"/>
                </a:cubicBezTo>
                <a:cubicBezTo>
                  <a:pt x="1" y="212"/>
                  <a:pt x="63" y="273"/>
                  <a:pt x="137" y="273"/>
                </a:cubicBezTo>
                <a:cubicBezTo>
                  <a:pt x="213" y="273"/>
                  <a:pt x="273" y="211"/>
                  <a:pt x="273" y="137"/>
                </a:cubicBezTo>
                <a:cubicBezTo>
                  <a:pt x="273" y="62"/>
                  <a:pt x="213" y="2"/>
                  <a:pt x="1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9"/>
          <p:cNvSpPr/>
          <p:nvPr/>
        </p:nvSpPr>
        <p:spPr>
          <a:xfrm flipH="1">
            <a:off x="7366931" y="1865970"/>
            <a:ext cx="15503" cy="15503"/>
          </a:xfrm>
          <a:custGeom>
            <a:rect b="b" l="l" r="r" t="t"/>
            <a:pathLst>
              <a:path extrusionOk="0" h="273" w="273">
                <a:moveTo>
                  <a:pt x="137" y="1"/>
                </a:moveTo>
                <a:cubicBezTo>
                  <a:pt x="60" y="1"/>
                  <a:pt x="1" y="63"/>
                  <a:pt x="1" y="137"/>
                </a:cubicBezTo>
                <a:cubicBezTo>
                  <a:pt x="1" y="213"/>
                  <a:pt x="63" y="273"/>
                  <a:pt x="137" y="273"/>
                </a:cubicBezTo>
                <a:cubicBezTo>
                  <a:pt x="213" y="273"/>
                  <a:pt x="273" y="212"/>
                  <a:pt x="273" y="137"/>
                </a:cubicBezTo>
                <a:cubicBezTo>
                  <a:pt x="273" y="63"/>
                  <a:pt x="212"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9"/>
          <p:cNvSpPr/>
          <p:nvPr/>
        </p:nvSpPr>
        <p:spPr>
          <a:xfrm flipH="1">
            <a:off x="7926569" y="1879656"/>
            <a:ext cx="15617" cy="15503"/>
          </a:xfrm>
          <a:custGeom>
            <a:rect b="b" l="l" r="r" t="t"/>
            <a:pathLst>
              <a:path extrusionOk="0" h="273" w="275">
                <a:moveTo>
                  <a:pt x="137" y="1"/>
                </a:moveTo>
                <a:cubicBezTo>
                  <a:pt x="62" y="1"/>
                  <a:pt x="1" y="63"/>
                  <a:pt x="1" y="137"/>
                </a:cubicBezTo>
                <a:cubicBezTo>
                  <a:pt x="1" y="213"/>
                  <a:pt x="63" y="273"/>
                  <a:pt x="137" y="273"/>
                </a:cubicBezTo>
                <a:cubicBezTo>
                  <a:pt x="213" y="273"/>
                  <a:pt x="274" y="212"/>
                  <a:pt x="274" y="137"/>
                </a:cubicBezTo>
                <a:cubicBezTo>
                  <a:pt x="274" y="60"/>
                  <a:pt x="212"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9"/>
          <p:cNvSpPr/>
          <p:nvPr/>
        </p:nvSpPr>
        <p:spPr>
          <a:xfrm flipH="1">
            <a:off x="8100224" y="1633086"/>
            <a:ext cx="15560" cy="15560"/>
          </a:xfrm>
          <a:custGeom>
            <a:rect b="b" l="l" r="r" t="t"/>
            <a:pathLst>
              <a:path extrusionOk="0" h="274" w="274">
                <a:moveTo>
                  <a:pt x="137" y="0"/>
                </a:moveTo>
                <a:cubicBezTo>
                  <a:pt x="61" y="0"/>
                  <a:pt x="1" y="62"/>
                  <a:pt x="1" y="137"/>
                </a:cubicBezTo>
                <a:cubicBezTo>
                  <a:pt x="1" y="212"/>
                  <a:pt x="63" y="273"/>
                  <a:pt x="137" y="273"/>
                </a:cubicBezTo>
                <a:cubicBezTo>
                  <a:pt x="213" y="273"/>
                  <a:pt x="274" y="211"/>
                  <a:pt x="274" y="137"/>
                </a:cubicBezTo>
                <a:cubicBezTo>
                  <a:pt x="274" y="61"/>
                  <a:pt x="213" y="0"/>
                  <a:pt x="1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flipH="1">
            <a:off x="7287429" y="1660458"/>
            <a:ext cx="15503" cy="15560"/>
          </a:xfrm>
          <a:custGeom>
            <a:rect b="b" l="l" r="r" t="t"/>
            <a:pathLst>
              <a:path extrusionOk="0" h="274" w="273">
                <a:moveTo>
                  <a:pt x="137" y="0"/>
                </a:moveTo>
                <a:cubicBezTo>
                  <a:pt x="61" y="0"/>
                  <a:pt x="1" y="62"/>
                  <a:pt x="1" y="137"/>
                </a:cubicBezTo>
                <a:cubicBezTo>
                  <a:pt x="1" y="212"/>
                  <a:pt x="63" y="273"/>
                  <a:pt x="137" y="273"/>
                </a:cubicBezTo>
                <a:cubicBezTo>
                  <a:pt x="213" y="273"/>
                  <a:pt x="273" y="211"/>
                  <a:pt x="273" y="137"/>
                </a:cubicBezTo>
                <a:cubicBezTo>
                  <a:pt x="273" y="62"/>
                  <a:pt x="213" y="0"/>
                  <a:pt x="1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flipH="1">
            <a:off x="7543085" y="1633086"/>
            <a:ext cx="15560" cy="15560"/>
          </a:xfrm>
          <a:custGeom>
            <a:rect b="b" l="l" r="r" t="t"/>
            <a:pathLst>
              <a:path extrusionOk="0" h="274" w="274">
                <a:moveTo>
                  <a:pt x="137" y="0"/>
                </a:moveTo>
                <a:cubicBezTo>
                  <a:pt x="61" y="0"/>
                  <a:pt x="1" y="62"/>
                  <a:pt x="1" y="137"/>
                </a:cubicBezTo>
                <a:cubicBezTo>
                  <a:pt x="1" y="212"/>
                  <a:pt x="63" y="273"/>
                  <a:pt x="137" y="273"/>
                </a:cubicBezTo>
                <a:cubicBezTo>
                  <a:pt x="213" y="273"/>
                  <a:pt x="274" y="211"/>
                  <a:pt x="274" y="137"/>
                </a:cubicBezTo>
                <a:cubicBezTo>
                  <a:pt x="274" y="61"/>
                  <a:pt x="213" y="0"/>
                  <a:pt x="1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9"/>
          <p:cNvSpPr/>
          <p:nvPr/>
        </p:nvSpPr>
        <p:spPr>
          <a:xfrm flipH="1">
            <a:off x="7406057" y="2007484"/>
            <a:ext cx="15503" cy="15560"/>
          </a:xfrm>
          <a:custGeom>
            <a:rect b="b" l="l" r="r" t="t"/>
            <a:pathLst>
              <a:path extrusionOk="0" h="274" w="273">
                <a:moveTo>
                  <a:pt x="135" y="0"/>
                </a:moveTo>
                <a:cubicBezTo>
                  <a:pt x="60" y="0"/>
                  <a:pt x="0" y="62"/>
                  <a:pt x="0" y="137"/>
                </a:cubicBezTo>
                <a:cubicBezTo>
                  <a:pt x="0" y="213"/>
                  <a:pt x="61" y="273"/>
                  <a:pt x="135" y="273"/>
                </a:cubicBezTo>
                <a:cubicBezTo>
                  <a:pt x="210" y="273"/>
                  <a:pt x="272" y="211"/>
                  <a:pt x="272" y="137"/>
                </a:cubicBezTo>
                <a:cubicBezTo>
                  <a:pt x="272" y="62"/>
                  <a:pt x="212" y="1"/>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flipH="1">
            <a:off x="7798798" y="1340802"/>
            <a:ext cx="15560" cy="15560"/>
          </a:xfrm>
          <a:custGeom>
            <a:rect b="b" l="l" r="r" t="t"/>
            <a:pathLst>
              <a:path extrusionOk="0" h="274" w="274">
                <a:moveTo>
                  <a:pt x="137" y="0"/>
                </a:moveTo>
                <a:cubicBezTo>
                  <a:pt x="61" y="0"/>
                  <a:pt x="0" y="62"/>
                  <a:pt x="0" y="137"/>
                </a:cubicBezTo>
                <a:cubicBezTo>
                  <a:pt x="0" y="212"/>
                  <a:pt x="62" y="273"/>
                  <a:pt x="137" y="273"/>
                </a:cubicBezTo>
                <a:cubicBezTo>
                  <a:pt x="213" y="273"/>
                  <a:pt x="274" y="211"/>
                  <a:pt x="274" y="137"/>
                </a:cubicBezTo>
                <a:cubicBezTo>
                  <a:pt x="274" y="62"/>
                  <a:pt x="213" y="0"/>
                  <a:pt x="1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flipH="1">
            <a:off x="7166302" y="1160446"/>
            <a:ext cx="15617" cy="15503"/>
          </a:xfrm>
          <a:custGeom>
            <a:rect b="b" l="l" r="r" t="t"/>
            <a:pathLst>
              <a:path extrusionOk="0" h="273" w="275">
                <a:moveTo>
                  <a:pt x="138" y="1"/>
                </a:moveTo>
                <a:cubicBezTo>
                  <a:pt x="62" y="1"/>
                  <a:pt x="1" y="62"/>
                  <a:pt x="1" y="136"/>
                </a:cubicBezTo>
                <a:cubicBezTo>
                  <a:pt x="1" y="211"/>
                  <a:pt x="63" y="273"/>
                  <a:pt x="138" y="273"/>
                </a:cubicBezTo>
                <a:cubicBezTo>
                  <a:pt x="213" y="273"/>
                  <a:pt x="274" y="211"/>
                  <a:pt x="274" y="136"/>
                </a:cubicBezTo>
                <a:cubicBezTo>
                  <a:pt x="274" y="60"/>
                  <a:pt x="213"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flipH="1">
            <a:off x="7421503" y="1349832"/>
            <a:ext cx="15617" cy="15503"/>
          </a:xfrm>
          <a:custGeom>
            <a:rect b="b" l="l" r="r" t="t"/>
            <a:pathLst>
              <a:path extrusionOk="0" h="273" w="275">
                <a:moveTo>
                  <a:pt x="137" y="1"/>
                </a:moveTo>
                <a:cubicBezTo>
                  <a:pt x="62" y="1"/>
                  <a:pt x="1" y="63"/>
                  <a:pt x="1" y="137"/>
                </a:cubicBezTo>
                <a:cubicBezTo>
                  <a:pt x="1" y="213"/>
                  <a:pt x="63" y="273"/>
                  <a:pt x="137" y="273"/>
                </a:cubicBezTo>
                <a:cubicBezTo>
                  <a:pt x="213" y="273"/>
                  <a:pt x="274" y="212"/>
                  <a:pt x="274" y="137"/>
                </a:cubicBezTo>
                <a:cubicBezTo>
                  <a:pt x="274" y="63"/>
                  <a:pt x="213"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flipH="1">
            <a:off x="7869498" y="1164535"/>
            <a:ext cx="15560" cy="15617"/>
          </a:xfrm>
          <a:custGeom>
            <a:rect b="b" l="l" r="r" t="t"/>
            <a:pathLst>
              <a:path extrusionOk="0" h="275" w="274">
                <a:moveTo>
                  <a:pt x="137" y="1"/>
                </a:moveTo>
                <a:cubicBezTo>
                  <a:pt x="61" y="1"/>
                  <a:pt x="0" y="63"/>
                  <a:pt x="0" y="138"/>
                </a:cubicBezTo>
                <a:cubicBezTo>
                  <a:pt x="0" y="213"/>
                  <a:pt x="62" y="274"/>
                  <a:pt x="137" y="274"/>
                </a:cubicBezTo>
                <a:cubicBezTo>
                  <a:pt x="213" y="274"/>
                  <a:pt x="273" y="212"/>
                  <a:pt x="273" y="138"/>
                </a:cubicBezTo>
                <a:cubicBezTo>
                  <a:pt x="273" y="63"/>
                  <a:pt x="213" y="1"/>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flipH="1">
            <a:off x="8072853" y="1228421"/>
            <a:ext cx="15560" cy="15560"/>
          </a:xfrm>
          <a:custGeom>
            <a:rect b="b" l="l" r="r" t="t"/>
            <a:pathLst>
              <a:path extrusionOk="0" h="274" w="274">
                <a:moveTo>
                  <a:pt x="137" y="1"/>
                </a:moveTo>
                <a:cubicBezTo>
                  <a:pt x="61" y="1"/>
                  <a:pt x="1" y="63"/>
                  <a:pt x="1" y="137"/>
                </a:cubicBezTo>
                <a:cubicBezTo>
                  <a:pt x="1" y="213"/>
                  <a:pt x="63" y="274"/>
                  <a:pt x="137" y="274"/>
                </a:cubicBezTo>
                <a:cubicBezTo>
                  <a:pt x="213" y="274"/>
                  <a:pt x="274" y="212"/>
                  <a:pt x="274" y="137"/>
                </a:cubicBezTo>
                <a:cubicBezTo>
                  <a:pt x="274" y="63"/>
                  <a:pt x="213" y="3"/>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flipH="1">
            <a:off x="8020324" y="974923"/>
            <a:ext cx="15503" cy="15560"/>
          </a:xfrm>
          <a:custGeom>
            <a:rect b="b" l="l" r="r" t="t"/>
            <a:pathLst>
              <a:path extrusionOk="0" h="274" w="273">
                <a:moveTo>
                  <a:pt x="136" y="0"/>
                </a:moveTo>
                <a:cubicBezTo>
                  <a:pt x="60" y="0"/>
                  <a:pt x="1" y="62"/>
                  <a:pt x="1" y="137"/>
                </a:cubicBezTo>
                <a:cubicBezTo>
                  <a:pt x="1" y="213"/>
                  <a:pt x="62" y="274"/>
                  <a:pt x="136" y="274"/>
                </a:cubicBezTo>
                <a:cubicBezTo>
                  <a:pt x="212" y="274"/>
                  <a:pt x="273" y="212"/>
                  <a:pt x="273" y="137"/>
                </a:cubicBezTo>
                <a:cubicBezTo>
                  <a:pt x="273" y="62"/>
                  <a:pt x="211" y="0"/>
                  <a:pt x="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flipH="1">
            <a:off x="7886193" y="1043465"/>
            <a:ext cx="20557" cy="20614"/>
          </a:xfrm>
          <a:custGeom>
            <a:rect b="b" l="l" r="r" t="t"/>
            <a:pathLst>
              <a:path extrusionOk="0" h="363" w="362">
                <a:moveTo>
                  <a:pt x="180" y="1"/>
                </a:moveTo>
                <a:cubicBezTo>
                  <a:pt x="82" y="1"/>
                  <a:pt x="0" y="81"/>
                  <a:pt x="0" y="181"/>
                </a:cubicBezTo>
                <a:cubicBezTo>
                  <a:pt x="0" y="280"/>
                  <a:pt x="80" y="362"/>
                  <a:pt x="180" y="362"/>
                </a:cubicBezTo>
                <a:cubicBezTo>
                  <a:pt x="279" y="362"/>
                  <a:pt x="362" y="282"/>
                  <a:pt x="362" y="181"/>
                </a:cubicBezTo>
                <a:cubicBezTo>
                  <a:pt x="362" y="82"/>
                  <a:pt x="279" y="1"/>
                  <a:pt x="1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flipH="1">
            <a:off x="7511795" y="1728489"/>
            <a:ext cx="20557" cy="20557"/>
          </a:xfrm>
          <a:custGeom>
            <a:rect b="b" l="l" r="r" t="t"/>
            <a:pathLst>
              <a:path extrusionOk="0" h="362" w="362">
                <a:moveTo>
                  <a:pt x="180" y="0"/>
                </a:moveTo>
                <a:cubicBezTo>
                  <a:pt x="80" y="0"/>
                  <a:pt x="0" y="81"/>
                  <a:pt x="0" y="180"/>
                </a:cubicBezTo>
                <a:cubicBezTo>
                  <a:pt x="0" y="280"/>
                  <a:pt x="80" y="362"/>
                  <a:pt x="180" y="362"/>
                </a:cubicBezTo>
                <a:cubicBezTo>
                  <a:pt x="281" y="362"/>
                  <a:pt x="362" y="281"/>
                  <a:pt x="362" y="180"/>
                </a:cubicBezTo>
                <a:cubicBezTo>
                  <a:pt x="362" y="81"/>
                  <a:pt x="281" y="0"/>
                  <a:pt x="1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flipH="1">
            <a:off x="8050592" y="1764946"/>
            <a:ext cx="20614" cy="20614"/>
          </a:xfrm>
          <a:custGeom>
            <a:rect b="b" l="l" r="r" t="t"/>
            <a:pathLst>
              <a:path extrusionOk="0" h="363" w="363">
                <a:moveTo>
                  <a:pt x="182" y="1"/>
                </a:moveTo>
                <a:cubicBezTo>
                  <a:pt x="81" y="1"/>
                  <a:pt x="1" y="81"/>
                  <a:pt x="1" y="181"/>
                </a:cubicBezTo>
                <a:cubicBezTo>
                  <a:pt x="1" y="282"/>
                  <a:pt x="81" y="362"/>
                  <a:pt x="182" y="362"/>
                </a:cubicBezTo>
                <a:cubicBezTo>
                  <a:pt x="282" y="362"/>
                  <a:pt x="362" y="282"/>
                  <a:pt x="362" y="181"/>
                </a:cubicBezTo>
                <a:cubicBezTo>
                  <a:pt x="362" y="82"/>
                  <a:pt x="281"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flipH="1">
            <a:off x="8087163" y="1070893"/>
            <a:ext cx="20614" cy="20614"/>
          </a:xfrm>
          <a:custGeom>
            <a:rect b="b" l="l" r="r" t="t"/>
            <a:pathLst>
              <a:path extrusionOk="0" h="363" w="363">
                <a:moveTo>
                  <a:pt x="181" y="1"/>
                </a:moveTo>
                <a:cubicBezTo>
                  <a:pt x="81" y="1"/>
                  <a:pt x="1" y="81"/>
                  <a:pt x="1" y="181"/>
                </a:cubicBezTo>
                <a:cubicBezTo>
                  <a:pt x="1" y="281"/>
                  <a:pt x="81" y="362"/>
                  <a:pt x="181" y="362"/>
                </a:cubicBezTo>
                <a:cubicBezTo>
                  <a:pt x="281" y="362"/>
                  <a:pt x="362" y="282"/>
                  <a:pt x="362" y="181"/>
                </a:cubicBezTo>
                <a:cubicBezTo>
                  <a:pt x="362" y="81"/>
                  <a:pt x="282"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flipH="1">
            <a:off x="7228654" y="1335748"/>
            <a:ext cx="20557" cy="20614"/>
          </a:xfrm>
          <a:custGeom>
            <a:rect b="b" l="l" r="r" t="t"/>
            <a:pathLst>
              <a:path extrusionOk="0" h="363" w="362">
                <a:moveTo>
                  <a:pt x="181" y="1"/>
                </a:moveTo>
                <a:cubicBezTo>
                  <a:pt x="81" y="1"/>
                  <a:pt x="0" y="81"/>
                  <a:pt x="0" y="181"/>
                </a:cubicBezTo>
                <a:cubicBezTo>
                  <a:pt x="0" y="280"/>
                  <a:pt x="81" y="362"/>
                  <a:pt x="181" y="362"/>
                </a:cubicBezTo>
                <a:cubicBezTo>
                  <a:pt x="282" y="362"/>
                  <a:pt x="362" y="282"/>
                  <a:pt x="362" y="181"/>
                </a:cubicBezTo>
                <a:cubicBezTo>
                  <a:pt x="362" y="81"/>
                  <a:pt x="279"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flipH="1">
            <a:off x="7931963" y="1299291"/>
            <a:ext cx="20557" cy="20557"/>
          </a:xfrm>
          <a:custGeom>
            <a:rect b="b" l="l" r="r" t="t"/>
            <a:pathLst>
              <a:path extrusionOk="0" h="362" w="362">
                <a:moveTo>
                  <a:pt x="182" y="0"/>
                </a:moveTo>
                <a:cubicBezTo>
                  <a:pt x="81" y="0"/>
                  <a:pt x="0" y="80"/>
                  <a:pt x="0" y="180"/>
                </a:cubicBezTo>
                <a:cubicBezTo>
                  <a:pt x="0" y="279"/>
                  <a:pt x="81" y="362"/>
                  <a:pt x="182" y="362"/>
                </a:cubicBezTo>
                <a:cubicBezTo>
                  <a:pt x="282" y="362"/>
                  <a:pt x="362" y="281"/>
                  <a:pt x="362" y="180"/>
                </a:cubicBezTo>
                <a:cubicBezTo>
                  <a:pt x="362" y="80"/>
                  <a:pt x="282" y="0"/>
                  <a:pt x="1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flipH="1">
            <a:off x="7840593" y="2002430"/>
            <a:ext cx="20557" cy="20614"/>
          </a:xfrm>
          <a:custGeom>
            <a:rect b="b" l="l" r="r" t="t"/>
            <a:pathLst>
              <a:path extrusionOk="0" h="363" w="362">
                <a:moveTo>
                  <a:pt x="181" y="1"/>
                </a:moveTo>
                <a:cubicBezTo>
                  <a:pt x="81" y="1"/>
                  <a:pt x="0" y="81"/>
                  <a:pt x="0" y="181"/>
                </a:cubicBezTo>
                <a:cubicBezTo>
                  <a:pt x="0" y="282"/>
                  <a:pt x="81" y="362"/>
                  <a:pt x="181" y="362"/>
                </a:cubicBezTo>
                <a:cubicBezTo>
                  <a:pt x="279" y="362"/>
                  <a:pt x="362" y="282"/>
                  <a:pt x="362" y="181"/>
                </a:cubicBezTo>
                <a:cubicBezTo>
                  <a:pt x="362" y="81"/>
                  <a:pt x="282"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flipH="1">
            <a:off x="7849679" y="1728489"/>
            <a:ext cx="20614" cy="20557"/>
          </a:xfrm>
          <a:custGeom>
            <a:rect b="b" l="l" r="r" t="t"/>
            <a:pathLst>
              <a:path extrusionOk="0" h="362" w="363">
                <a:moveTo>
                  <a:pt x="181" y="0"/>
                </a:moveTo>
                <a:cubicBezTo>
                  <a:pt x="82" y="0"/>
                  <a:pt x="1" y="81"/>
                  <a:pt x="1" y="180"/>
                </a:cubicBezTo>
                <a:cubicBezTo>
                  <a:pt x="1" y="280"/>
                  <a:pt x="81" y="362"/>
                  <a:pt x="181" y="362"/>
                </a:cubicBezTo>
                <a:cubicBezTo>
                  <a:pt x="280" y="362"/>
                  <a:pt x="362" y="281"/>
                  <a:pt x="362" y="180"/>
                </a:cubicBezTo>
                <a:cubicBezTo>
                  <a:pt x="362" y="81"/>
                  <a:pt x="282" y="0"/>
                  <a:pt x="1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flipH="1">
            <a:off x="7502652" y="1984201"/>
            <a:ext cx="20614" cy="20614"/>
          </a:xfrm>
          <a:custGeom>
            <a:rect b="b" l="l" r="r" t="t"/>
            <a:pathLst>
              <a:path extrusionOk="0" h="363" w="363">
                <a:moveTo>
                  <a:pt x="181" y="1"/>
                </a:moveTo>
                <a:cubicBezTo>
                  <a:pt x="82" y="1"/>
                  <a:pt x="1" y="81"/>
                  <a:pt x="1" y="181"/>
                </a:cubicBezTo>
                <a:cubicBezTo>
                  <a:pt x="1" y="282"/>
                  <a:pt x="81" y="362"/>
                  <a:pt x="181" y="362"/>
                </a:cubicBezTo>
                <a:cubicBezTo>
                  <a:pt x="282" y="362"/>
                  <a:pt x="362" y="282"/>
                  <a:pt x="362" y="181"/>
                </a:cubicBezTo>
                <a:cubicBezTo>
                  <a:pt x="362" y="81"/>
                  <a:pt x="282"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flipH="1">
            <a:off x="7219511" y="1746717"/>
            <a:ext cx="20671" cy="20614"/>
          </a:xfrm>
          <a:custGeom>
            <a:rect b="b" l="l" r="r" t="t"/>
            <a:pathLst>
              <a:path extrusionOk="0" h="363" w="364">
                <a:moveTo>
                  <a:pt x="182" y="1"/>
                </a:moveTo>
                <a:cubicBezTo>
                  <a:pt x="82" y="1"/>
                  <a:pt x="1" y="81"/>
                  <a:pt x="1" y="181"/>
                </a:cubicBezTo>
                <a:cubicBezTo>
                  <a:pt x="1" y="281"/>
                  <a:pt x="82" y="362"/>
                  <a:pt x="182" y="362"/>
                </a:cubicBezTo>
                <a:cubicBezTo>
                  <a:pt x="281" y="362"/>
                  <a:pt x="364" y="282"/>
                  <a:pt x="364" y="181"/>
                </a:cubicBezTo>
                <a:cubicBezTo>
                  <a:pt x="364" y="81"/>
                  <a:pt x="281"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flipH="1">
            <a:off x="8059791" y="1947574"/>
            <a:ext cx="20614" cy="20614"/>
          </a:xfrm>
          <a:custGeom>
            <a:rect b="b" l="l" r="r" t="t"/>
            <a:pathLst>
              <a:path extrusionOk="0" h="363" w="363">
                <a:moveTo>
                  <a:pt x="181" y="1"/>
                </a:moveTo>
                <a:cubicBezTo>
                  <a:pt x="82" y="1"/>
                  <a:pt x="1" y="81"/>
                  <a:pt x="1" y="182"/>
                </a:cubicBezTo>
                <a:cubicBezTo>
                  <a:pt x="1" y="281"/>
                  <a:pt x="81" y="362"/>
                  <a:pt x="181" y="362"/>
                </a:cubicBezTo>
                <a:cubicBezTo>
                  <a:pt x="282" y="362"/>
                  <a:pt x="362" y="282"/>
                  <a:pt x="362" y="182"/>
                </a:cubicBezTo>
                <a:cubicBezTo>
                  <a:pt x="362" y="83"/>
                  <a:pt x="282"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flipH="1">
            <a:off x="8059791" y="1363063"/>
            <a:ext cx="20614" cy="20671"/>
          </a:xfrm>
          <a:custGeom>
            <a:rect b="b" l="l" r="r" t="t"/>
            <a:pathLst>
              <a:path extrusionOk="0" h="364" w="363">
                <a:moveTo>
                  <a:pt x="181" y="1"/>
                </a:moveTo>
                <a:cubicBezTo>
                  <a:pt x="82" y="1"/>
                  <a:pt x="1" y="83"/>
                  <a:pt x="1" y="182"/>
                </a:cubicBezTo>
                <a:cubicBezTo>
                  <a:pt x="1" y="281"/>
                  <a:pt x="81" y="363"/>
                  <a:pt x="181" y="363"/>
                </a:cubicBezTo>
                <a:cubicBezTo>
                  <a:pt x="282" y="363"/>
                  <a:pt x="362" y="283"/>
                  <a:pt x="362" y="182"/>
                </a:cubicBezTo>
                <a:cubicBezTo>
                  <a:pt x="362" y="83"/>
                  <a:pt x="282" y="2"/>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flipH="1">
            <a:off x="7520938" y="943008"/>
            <a:ext cx="20614" cy="20557"/>
          </a:xfrm>
          <a:custGeom>
            <a:rect b="b" l="l" r="r" t="t"/>
            <a:pathLst>
              <a:path extrusionOk="0" h="362" w="363">
                <a:moveTo>
                  <a:pt x="182" y="0"/>
                </a:moveTo>
                <a:cubicBezTo>
                  <a:pt x="82" y="0"/>
                  <a:pt x="0" y="80"/>
                  <a:pt x="0" y="181"/>
                </a:cubicBezTo>
                <a:cubicBezTo>
                  <a:pt x="0" y="281"/>
                  <a:pt x="82" y="362"/>
                  <a:pt x="182" y="362"/>
                </a:cubicBezTo>
                <a:cubicBezTo>
                  <a:pt x="280" y="362"/>
                  <a:pt x="363" y="281"/>
                  <a:pt x="363" y="181"/>
                </a:cubicBezTo>
                <a:cubicBezTo>
                  <a:pt x="363" y="83"/>
                  <a:pt x="283" y="0"/>
                  <a:pt x="1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flipH="1">
            <a:off x="7539166" y="1189578"/>
            <a:ext cx="20557" cy="20614"/>
          </a:xfrm>
          <a:custGeom>
            <a:rect b="b" l="l" r="r" t="t"/>
            <a:pathLst>
              <a:path extrusionOk="0" h="363" w="362">
                <a:moveTo>
                  <a:pt x="180" y="1"/>
                </a:moveTo>
                <a:cubicBezTo>
                  <a:pt x="82" y="1"/>
                  <a:pt x="0" y="81"/>
                  <a:pt x="0" y="182"/>
                </a:cubicBezTo>
                <a:cubicBezTo>
                  <a:pt x="0" y="281"/>
                  <a:pt x="80" y="362"/>
                  <a:pt x="180" y="362"/>
                </a:cubicBezTo>
                <a:cubicBezTo>
                  <a:pt x="279" y="362"/>
                  <a:pt x="362" y="282"/>
                  <a:pt x="362" y="182"/>
                </a:cubicBezTo>
                <a:cubicBezTo>
                  <a:pt x="362" y="82"/>
                  <a:pt x="279" y="1"/>
                  <a:pt x="1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29"/>
          <p:cNvGrpSpPr/>
          <p:nvPr/>
        </p:nvGrpSpPr>
        <p:grpSpPr>
          <a:xfrm>
            <a:off x="6685026" y="888654"/>
            <a:ext cx="1957629" cy="1710099"/>
            <a:chOff x="5923026" y="812454"/>
            <a:chExt cx="1957629" cy="1710099"/>
          </a:xfrm>
        </p:grpSpPr>
        <p:sp>
          <p:nvSpPr>
            <p:cNvPr id="1318" name="Google Shape;1318;p29"/>
            <p:cNvSpPr/>
            <p:nvPr/>
          </p:nvSpPr>
          <p:spPr>
            <a:xfrm flipH="1">
              <a:off x="6854965" y="862030"/>
              <a:ext cx="93472" cy="1292086"/>
            </a:xfrm>
            <a:custGeom>
              <a:rect b="b" l="l" r="r" t="t"/>
              <a:pathLst>
                <a:path extrusionOk="0" h="22753" w="1646">
                  <a:moveTo>
                    <a:pt x="1" y="1"/>
                  </a:moveTo>
                  <a:lnTo>
                    <a:pt x="1" y="22752"/>
                  </a:lnTo>
                  <a:lnTo>
                    <a:pt x="1645" y="22752"/>
                  </a:lnTo>
                  <a:lnTo>
                    <a:pt x="16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flipH="1">
              <a:off x="6364715" y="1453525"/>
              <a:ext cx="1112921" cy="109032"/>
            </a:xfrm>
            <a:custGeom>
              <a:rect b="b" l="l" r="r" t="t"/>
              <a:pathLst>
                <a:path extrusionOk="0" h="1920" w="19598">
                  <a:moveTo>
                    <a:pt x="0" y="1"/>
                  </a:moveTo>
                  <a:lnTo>
                    <a:pt x="0" y="1919"/>
                  </a:lnTo>
                  <a:lnTo>
                    <a:pt x="19598" y="1919"/>
                  </a:lnTo>
                  <a:lnTo>
                    <a:pt x="19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flipH="1">
              <a:off x="6906466" y="812454"/>
              <a:ext cx="974190" cy="1710042"/>
            </a:xfrm>
            <a:custGeom>
              <a:rect b="b" l="l" r="r" t="t"/>
              <a:pathLst>
                <a:path extrusionOk="0" h="30113" w="17155">
                  <a:moveTo>
                    <a:pt x="2025" y="0"/>
                  </a:moveTo>
                  <a:lnTo>
                    <a:pt x="2025" y="0"/>
                  </a:lnTo>
                  <a:cubicBezTo>
                    <a:pt x="0" y="3799"/>
                    <a:pt x="4358" y="12466"/>
                    <a:pt x="1702" y="27914"/>
                  </a:cubicBezTo>
                  <a:cubicBezTo>
                    <a:pt x="1441" y="29431"/>
                    <a:pt x="3497" y="30112"/>
                    <a:pt x="5002" y="30112"/>
                  </a:cubicBezTo>
                  <a:cubicBezTo>
                    <a:pt x="5060" y="30112"/>
                    <a:pt x="5117" y="30111"/>
                    <a:pt x="5173" y="30109"/>
                  </a:cubicBezTo>
                  <a:cubicBezTo>
                    <a:pt x="6666" y="30054"/>
                    <a:pt x="8083" y="29253"/>
                    <a:pt x="9553" y="29208"/>
                  </a:cubicBezTo>
                  <a:cubicBezTo>
                    <a:pt x="9603" y="29207"/>
                    <a:pt x="9654" y="29206"/>
                    <a:pt x="9705" y="29206"/>
                  </a:cubicBezTo>
                  <a:cubicBezTo>
                    <a:pt x="11248" y="29206"/>
                    <a:pt x="12961" y="29879"/>
                    <a:pt x="14511" y="30020"/>
                  </a:cubicBezTo>
                  <a:cubicBezTo>
                    <a:pt x="14695" y="30037"/>
                    <a:pt x="14881" y="30045"/>
                    <a:pt x="15065" y="30059"/>
                  </a:cubicBezTo>
                  <a:cubicBezTo>
                    <a:pt x="7896" y="12467"/>
                    <a:pt x="17155" y="16383"/>
                    <a:pt x="16489" y="300"/>
                  </a:cubicBezTo>
                  <a:cubicBezTo>
                    <a:pt x="9038" y="145"/>
                    <a:pt x="2025" y="0"/>
                    <a:pt x="2025"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flipH="1">
              <a:off x="7025152" y="822051"/>
              <a:ext cx="814049" cy="1700502"/>
            </a:xfrm>
            <a:custGeom>
              <a:rect b="b" l="l" r="r" t="t"/>
              <a:pathLst>
                <a:path extrusionOk="0" h="29945" w="14335">
                  <a:moveTo>
                    <a:pt x="1328" y="0"/>
                  </a:moveTo>
                  <a:cubicBezTo>
                    <a:pt x="1182" y="324"/>
                    <a:pt x="1039" y="650"/>
                    <a:pt x="898" y="977"/>
                  </a:cubicBezTo>
                  <a:cubicBezTo>
                    <a:pt x="0" y="5245"/>
                    <a:pt x="3390" y="13687"/>
                    <a:pt x="973" y="27746"/>
                  </a:cubicBezTo>
                  <a:cubicBezTo>
                    <a:pt x="713" y="29262"/>
                    <a:pt x="2765" y="29945"/>
                    <a:pt x="4270" y="29945"/>
                  </a:cubicBezTo>
                  <a:cubicBezTo>
                    <a:pt x="4329" y="29945"/>
                    <a:pt x="4387" y="29943"/>
                    <a:pt x="4444" y="29941"/>
                  </a:cubicBezTo>
                  <a:cubicBezTo>
                    <a:pt x="5937" y="29886"/>
                    <a:pt x="7354" y="29085"/>
                    <a:pt x="8824" y="29041"/>
                  </a:cubicBezTo>
                  <a:cubicBezTo>
                    <a:pt x="8878" y="29039"/>
                    <a:pt x="8932" y="29038"/>
                    <a:pt x="8986" y="29038"/>
                  </a:cubicBezTo>
                  <a:cubicBezTo>
                    <a:pt x="10526" y="29038"/>
                    <a:pt x="12234" y="29709"/>
                    <a:pt x="13781" y="29851"/>
                  </a:cubicBezTo>
                  <a:cubicBezTo>
                    <a:pt x="13965" y="29868"/>
                    <a:pt x="14151" y="29876"/>
                    <a:pt x="14335" y="29890"/>
                  </a:cubicBezTo>
                  <a:cubicBezTo>
                    <a:pt x="14306" y="29821"/>
                    <a:pt x="14281" y="29755"/>
                    <a:pt x="14252" y="29688"/>
                  </a:cubicBezTo>
                  <a:cubicBezTo>
                    <a:pt x="13081" y="29348"/>
                    <a:pt x="11807" y="29011"/>
                    <a:pt x="11449" y="28215"/>
                  </a:cubicBezTo>
                  <a:cubicBezTo>
                    <a:pt x="11242" y="27761"/>
                    <a:pt x="10998" y="27325"/>
                    <a:pt x="10760" y="26885"/>
                  </a:cubicBezTo>
                  <a:cubicBezTo>
                    <a:pt x="10309" y="26053"/>
                    <a:pt x="9881" y="25209"/>
                    <a:pt x="9479" y="24351"/>
                  </a:cubicBezTo>
                  <a:cubicBezTo>
                    <a:pt x="9235" y="25373"/>
                    <a:pt x="9173" y="26437"/>
                    <a:pt x="9299" y="27479"/>
                  </a:cubicBezTo>
                  <a:cubicBezTo>
                    <a:pt x="9237" y="27489"/>
                    <a:pt x="9175" y="27494"/>
                    <a:pt x="9113" y="27494"/>
                  </a:cubicBezTo>
                  <a:cubicBezTo>
                    <a:pt x="8546" y="27494"/>
                    <a:pt x="8017" y="27066"/>
                    <a:pt x="7760" y="26548"/>
                  </a:cubicBezTo>
                  <a:cubicBezTo>
                    <a:pt x="7475" y="25972"/>
                    <a:pt x="7446" y="25306"/>
                    <a:pt x="7424" y="24664"/>
                  </a:cubicBezTo>
                  <a:cubicBezTo>
                    <a:pt x="7343" y="22309"/>
                    <a:pt x="7261" y="19955"/>
                    <a:pt x="7177" y="17599"/>
                  </a:cubicBezTo>
                  <a:cubicBezTo>
                    <a:pt x="7146" y="16697"/>
                    <a:pt x="7110" y="15770"/>
                    <a:pt x="6757" y="14937"/>
                  </a:cubicBezTo>
                  <a:cubicBezTo>
                    <a:pt x="6290" y="18620"/>
                    <a:pt x="6119" y="22340"/>
                    <a:pt x="6245" y="26050"/>
                  </a:cubicBezTo>
                  <a:cubicBezTo>
                    <a:pt x="6264" y="26617"/>
                    <a:pt x="6281" y="27222"/>
                    <a:pt x="5983" y="27704"/>
                  </a:cubicBezTo>
                  <a:cubicBezTo>
                    <a:pt x="5790" y="28015"/>
                    <a:pt x="5409" y="28225"/>
                    <a:pt x="5058" y="28225"/>
                  </a:cubicBezTo>
                  <a:cubicBezTo>
                    <a:pt x="4865" y="28225"/>
                    <a:pt x="4682" y="28162"/>
                    <a:pt x="4542" y="28018"/>
                  </a:cubicBezTo>
                  <a:cubicBezTo>
                    <a:pt x="4810" y="25971"/>
                    <a:pt x="5068" y="23831"/>
                    <a:pt x="4366" y="21891"/>
                  </a:cubicBezTo>
                  <a:cubicBezTo>
                    <a:pt x="4343" y="22653"/>
                    <a:pt x="4314" y="23438"/>
                    <a:pt x="4004" y="24134"/>
                  </a:cubicBezTo>
                  <a:cubicBezTo>
                    <a:pt x="3697" y="24826"/>
                    <a:pt x="3040" y="25414"/>
                    <a:pt x="2287" y="25414"/>
                  </a:cubicBezTo>
                  <a:cubicBezTo>
                    <a:pt x="2280" y="25414"/>
                    <a:pt x="2273" y="25414"/>
                    <a:pt x="2265" y="25414"/>
                  </a:cubicBezTo>
                  <a:cubicBezTo>
                    <a:pt x="3273" y="21666"/>
                    <a:pt x="3617" y="17739"/>
                    <a:pt x="3278" y="13874"/>
                  </a:cubicBezTo>
                  <a:cubicBezTo>
                    <a:pt x="3163" y="12569"/>
                    <a:pt x="2969" y="11265"/>
                    <a:pt x="2562" y="10021"/>
                  </a:cubicBezTo>
                  <a:cubicBezTo>
                    <a:pt x="2327" y="9308"/>
                    <a:pt x="2023" y="8618"/>
                    <a:pt x="1837" y="7890"/>
                  </a:cubicBezTo>
                  <a:cubicBezTo>
                    <a:pt x="1647" y="7150"/>
                    <a:pt x="1586" y="6382"/>
                    <a:pt x="1534" y="5620"/>
                  </a:cubicBezTo>
                  <a:cubicBezTo>
                    <a:pt x="1406" y="3749"/>
                    <a:pt x="1339" y="1875"/>
                    <a:pt x="13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flipH="1">
              <a:off x="5953860" y="830058"/>
              <a:ext cx="998949" cy="1688974"/>
            </a:xfrm>
            <a:custGeom>
              <a:rect b="b" l="l" r="r" t="t"/>
              <a:pathLst>
                <a:path extrusionOk="0" h="29742" w="17591">
                  <a:moveTo>
                    <a:pt x="135" y="0"/>
                  </a:moveTo>
                  <a:lnTo>
                    <a:pt x="135" y="0"/>
                  </a:lnTo>
                  <a:cubicBezTo>
                    <a:pt x="1" y="19148"/>
                    <a:pt x="4902" y="21384"/>
                    <a:pt x="2674" y="29742"/>
                  </a:cubicBezTo>
                  <a:cubicBezTo>
                    <a:pt x="4576" y="29601"/>
                    <a:pt x="6469" y="29287"/>
                    <a:pt x="8314" y="28784"/>
                  </a:cubicBezTo>
                  <a:cubicBezTo>
                    <a:pt x="9354" y="28500"/>
                    <a:pt x="10553" y="28086"/>
                    <a:pt x="11694" y="28086"/>
                  </a:cubicBezTo>
                  <a:cubicBezTo>
                    <a:pt x="12071" y="28086"/>
                    <a:pt x="12442" y="28131"/>
                    <a:pt x="12798" y="28241"/>
                  </a:cubicBezTo>
                  <a:cubicBezTo>
                    <a:pt x="13708" y="28522"/>
                    <a:pt x="14732" y="29741"/>
                    <a:pt x="15768" y="29741"/>
                  </a:cubicBezTo>
                  <a:cubicBezTo>
                    <a:pt x="15995" y="29741"/>
                    <a:pt x="16222" y="29683"/>
                    <a:pt x="16449" y="29543"/>
                  </a:cubicBezTo>
                  <a:cubicBezTo>
                    <a:pt x="17590" y="28841"/>
                    <a:pt x="17177" y="26969"/>
                    <a:pt x="16820" y="25986"/>
                  </a:cubicBezTo>
                  <a:cubicBezTo>
                    <a:pt x="11709" y="11878"/>
                    <a:pt x="17154" y="16350"/>
                    <a:pt x="17057" y="348"/>
                  </a:cubicBezTo>
                  <a:cubicBezTo>
                    <a:pt x="17057" y="348"/>
                    <a:pt x="8423" y="170"/>
                    <a:pt x="135"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9"/>
            <p:cNvSpPr/>
            <p:nvPr/>
          </p:nvSpPr>
          <p:spPr>
            <a:xfrm flipH="1">
              <a:off x="5923026" y="857941"/>
              <a:ext cx="846872" cy="1660978"/>
            </a:xfrm>
            <a:custGeom>
              <a:rect b="b" l="l" r="r" t="t"/>
              <a:pathLst>
                <a:path extrusionOk="0" h="29249" w="14913">
                  <a:moveTo>
                    <a:pt x="14209" y="0"/>
                  </a:moveTo>
                  <a:lnTo>
                    <a:pt x="14209" y="0"/>
                  </a:lnTo>
                  <a:cubicBezTo>
                    <a:pt x="14309" y="1406"/>
                    <a:pt x="14396" y="2598"/>
                    <a:pt x="14004" y="4032"/>
                  </a:cubicBezTo>
                  <a:cubicBezTo>
                    <a:pt x="13205" y="6955"/>
                    <a:pt x="12079" y="9790"/>
                    <a:pt x="11435" y="12753"/>
                  </a:cubicBezTo>
                  <a:cubicBezTo>
                    <a:pt x="10609" y="16554"/>
                    <a:pt x="10944" y="19881"/>
                    <a:pt x="12635" y="23358"/>
                  </a:cubicBezTo>
                  <a:cubicBezTo>
                    <a:pt x="13070" y="24251"/>
                    <a:pt x="14307" y="27620"/>
                    <a:pt x="12355" y="27620"/>
                  </a:cubicBezTo>
                  <a:cubicBezTo>
                    <a:pt x="12295" y="27620"/>
                    <a:pt x="12232" y="27616"/>
                    <a:pt x="12166" y="27610"/>
                  </a:cubicBezTo>
                  <a:cubicBezTo>
                    <a:pt x="11402" y="27533"/>
                    <a:pt x="10999" y="26680"/>
                    <a:pt x="10789" y="25941"/>
                  </a:cubicBezTo>
                  <a:cubicBezTo>
                    <a:pt x="9702" y="22122"/>
                    <a:pt x="9736" y="17954"/>
                    <a:pt x="9411" y="13997"/>
                  </a:cubicBezTo>
                  <a:cubicBezTo>
                    <a:pt x="9398" y="13834"/>
                    <a:pt x="9369" y="13644"/>
                    <a:pt x="9227" y="13560"/>
                  </a:cubicBezTo>
                  <a:cubicBezTo>
                    <a:pt x="9185" y="13534"/>
                    <a:pt x="9139" y="13523"/>
                    <a:pt x="9092" y="13523"/>
                  </a:cubicBezTo>
                  <a:cubicBezTo>
                    <a:pt x="8975" y="13523"/>
                    <a:pt x="8852" y="13592"/>
                    <a:pt x="8781" y="13690"/>
                  </a:cubicBezTo>
                  <a:cubicBezTo>
                    <a:pt x="8681" y="13828"/>
                    <a:pt x="8654" y="14005"/>
                    <a:pt x="8631" y="14172"/>
                  </a:cubicBezTo>
                  <a:cubicBezTo>
                    <a:pt x="8324" y="16513"/>
                    <a:pt x="8235" y="18883"/>
                    <a:pt x="8370" y="21241"/>
                  </a:cubicBezTo>
                  <a:cubicBezTo>
                    <a:pt x="8433" y="22366"/>
                    <a:pt x="9274" y="25591"/>
                    <a:pt x="7994" y="26285"/>
                  </a:cubicBezTo>
                  <a:cubicBezTo>
                    <a:pt x="7778" y="26403"/>
                    <a:pt x="7598" y="26454"/>
                    <a:pt x="7448" y="26454"/>
                  </a:cubicBezTo>
                  <a:cubicBezTo>
                    <a:pt x="6447" y="26454"/>
                    <a:pt x="6760" y="24157"/>
                    <a:pt x="6236" y="23773"/>
                  </a:cubicBezTo>
                  <a:cubicBezTo>
                    <a:pt x="6093" y="23669"/>
                    <a:pt x="5930" y="23625"/>
                    <a:pt x="5759" y="23625"/>
                  </a:cubicBezTo>
                  <a:cubicBezTo>
                    <a:pt x="5199" y="23625"/>
                    <a:pt x="4554" y="24094"/>
                    <a:pt x="4251" y="24434"/>
                  </a:cubicBezTo>
                  <a:cubicBezTo>
                    <a:pt x="3506" y="25272"/>
                    <a:pt x="2976" y="26178"/>
                    <a:pt x="2077" y="26870"/>
                  </a:cubicBezTo>
                  <a:cubicBezTo>
                    <a:pt x="1490" y="27324"/>
                    <a:pt x="831" y="27711"/>
                    <a:pt x="253" y="28184"/>
                  </a:cubicBezTo>
                  <a:cubicBezTo>
                    <a:pt x="181" y="28528"/>
                    <a:pt x="98" y="28881"/>
                    <a:pt x="0" y="29247"/>
                  </a:cubicBezTo>
                  <a:cubicBezTo>
                    <a:pt x="541" y="29184"/>
                    <a:pt x="1196" y="29102"/>
                    <a:pt x="1373" y="29102"/>
                  </a:cubicBezTo>
                  <a:cubicBezTo>
                    <a:pt x="1406" y="29102"/>
                    <a:pt x="1422" y="29105"/>
                    <a:pt x="1419" y="29111"/>
                  </a:cubicBezTo>
                  <a:cubicBezTo>
                    <a:pt x="1738" y="29073"/>
                    <a:pt x="2053" y="29028"/>
                    <a:pt x="2370" y="28979"/>
                  </a:cubicBezTo>
                  <a:cubicBezTo>
                    <a:pt x="2446" y="28967"/>
                    <a:pt x="2523" y="28956"/>
                    <a:pt x="2598" y="28943"/>
                  </a:cubicBezTo>
                  <a:cubicBezTo>
                    <a:pt x="2914" y="28893"/>
                    <a:pt x="3230" y="28839"/>
                    <a:pt x="3544" y="28778"/>
                  </a:cubicBezTo>
                  <a:lnTo>
                    <a:pt x="3545" y="28778"/>
                  </a:lnTo>
                  <a:cubicBezTo>
                    <a:pt x="3857" y="28718"/>
                    <a:pt x="4171" y="28651"/>
                    <a:pt x="4482" y="28580"/>
                  </a:cubicBezTo>
                  <a:cubicBezTo>
                    <a:pt x="4560" y="28562"/>
                    <a:pt x="4635" y="28544"/>
                    <a:pt x="4711" y="28527"/>
                  </a:cubicBezTo>
                  <a:cubicBezTo>
                    <a:pt x="5022" y="28453"/>
                    <a:pt x="5332" y="28375"/>
                    <a:pt x="5641" y="28291"/>
                  </a:cubicBezTo>
                  <a:cubicBezTo>
                    <a:pt x="6680" y="28008"/>
                    <a:pt x="7881" y="27593"/>
                    <a:pt x="9022" y="27593"/>
                  </a:cubicBezTo>
                  <a:cubicBezTo>
                    <a:pt x="9399" y="27593"/>
                    <a:pt x="9769" y="27639"/>
                    <a:pt x="10126" y="27749"/>
                  </a:cubicBezTo>
                  <a:cubicBezTo>
                    <a:pt x="11035" y="28030"/>
                    <a:pt x="12060" y="29249"/>
                    <a:pt x="13096" y="29249"/>
                  </a:cubicBezTo>
                  <a:cubicBezTo>
                    <a:pt x="13322" y="29249"/>
                    <a:pt x="13549" y="29190"/>
                    <a:pt x="13776" y="29051"/>
                  </a:cubicBezTo>
                  <a:cubicBezTo>
                    <a:pt x="14912" y="28349"/>
                    <a:pt x="14499" y="26476"/>
                    <a:pt x="14143" y="25494"/>
                  </a:cubicBezTo>
                  <a:cubicBezTo>
                    <a:pt x="14019" y="25153"/>
                    <a:pt x="13903" y="24826"/>
                    <a:pt x="13792" y="24504"/>
                  </a:cubicBezTo>
                  <a:cubicBezTo>
                    <a:pt x="13760" y="24413"/>
                    <a:pt x="13726" y="24317"/>
                    <a:pt x="13696" y="24227"/>
                  </a:cubicBezTo>
                  <a:cubicBezTo>
                    <a:pt x="13664" y="24135"/>
                    <a:pt x="13634" y="24046"/>
                    <a:pt x="13604" y="23956"/>
                  </a:cubicBezTo>
                  <a:cubicBezTo>
                    <a:pt x="13566" y="23848"/>
                    <a:pt x="13529" y="23738"/>
                    <a:pt x="13495" y="23632"/>
                  </a:cubicBezTo>
                  <a:cubicBezTo>
                    <a:pt x="13467" y="23548"/>
                    <a:pt x="13441" y="23469"/>
                    <a:pt x="13415" y="23388"/>
                  </a:cubicBezTo>
                  <a:cubicBezTo>
                    <a:pt x="13378" y="23279"/>
                    <a:pt x="13341" y="23167"/>
                    <a:pt x="13307" y="23059"/>
                  </a:cubicBezTo>
                  <a:cubicBezTo>
                    <a:pt x="13279" y="22978"/>
                    <a:pt x="13255" y="22899"/>
                    <a:pt x="13231" y="22817"/>
                  </a:cubicBezTo>
                  <a:cubicBezTo>
                    <a:pt x="13199" y="22715"/>
                    <a:pt x="13164" y="22613"/>
                    <a:pt x="13135" y="22514"/>
                  </a:cubicBezTo>
                  <a:cubicBezTo>
                    <a:pt x="13106" y="22424"/>
                    <a:pt x="13081" y="22336"/>
                    <a:pt x="13053" y="22247"/>
                  </a:cubicBezTo>
                  <a:cubicBezTo>
                    <a:pt x="13027" y="22161"/>
                    <a:pt x="12999" y="22073"/>
                    <a:pt x="12974" y="21989"/>
                  </a:cubicBezTo>
                  <a:cubicBezTo>
                    <a:pt x="12950" y="21908"/>
                    <a:pt x="12928" y="21832"/>
                    <a:pt x="12905" y="21752"/>
                  </a:cubicBezTo>
                  <a:cubicBezTo>
                    <a:pt x="12880" y="21664"/>
                    <a:pt x="12852" y="21573"/>
                    <a:pt x="12827" y="21486"/>
                  </a:cubicBezTo>
                  <a:cubicBezTo>
                    <a:pt x="12804" y="21407"/>
                    <a:pt x="12785" y="21331"/>
                    <a:pt x="12763" y="21252"/>
                  </a:cubicBezTo>
                  <a:cubicBezTo>
                    <a:pt x="12740" y="21168"/>
                    <a:pt x="12716" y="21086"/>
                    <a:pt x="12694" y="21003"/>
                  </a:cubicBezTo>
                  <a:cubicBezTo>
                    <a:pt x="12674" y="20930"/>
                    <a:pt x="12655" y="20857"/>
                    <a:pt x="12637" y="20784"/>
                  </a:cubicBezTo>
                  <a:cubicBezTo>
                    <a:pt x="12616" y="20702"/>
                    <a:pt x="12594" y="20621"/>
                    <a:pt x="12572" y="20540"/>
                  </a:cubicBezTo>
                  <a:cubicBezTo>
                    <a:pt x="12555" y="20472"/>
                    <a:pt x="12539" y="20404"/>
                    <a:pt x="12522" y="20335"/>
                  </a:cubicBezTo>
                  <a:cubicBezTo>
                    <a:pt x="12502" y="20256"/>
                    <a:pt x="12482" y="20174"/>
                    <a:pt x="12463" y="20096"/>
                  </a:cubicBezTo>
                  <a:cubicBezTo>
                    <a:pt x="12447" y="20032"/>
                    <a:pt x="12435" y="19972"/>
                    <a:pt x="12421" y="19909"/>
                  </a:cubicBezTo>
                  <a:cubicBezTo>
                    <a:pt x="12401" y="19830"/>
                    <a:pt x="12383" y="19750"/>
                    <a:pt x="12366" y="19672"/>
                  </a:cubicBezTo>
                  <a:cubicBezTo>
                    <a:pt x="12353" y="19614"/>
                    <a:pt x="12342" y="19559"/>
                    <a:pt x="12330" y="19502"/>
                  </a:cubicBezTo>
                  <a:cubicBezTo>
                    <a:pt x="12313" y="19423"/>
                    <a:pt x="12296" y="19342"/>
                    <a:pt x="12280" y="19264"/>
                  </a:cubicBezTo>
                  <a:cubicBezTo>
                    <a:pt x="12268" y="19207"/>
                    <a:pt x="12258" y="19153"/>
                    <a:pt x="12246" y="19096"/>
                  </a:cubicBezTo>
                  <a:cubicBezTo>
                    <a:pt x="12233" y="19021"/>
                    <a:pt x="12218" y="18946"/>
                    <a:pt x="12204" y="18873"/>
                  </a:cubicBezTo>
                  <a:cubicBezTo>
                    <a:pt x="12194" y="18820"/>
                    <a:pt x="12185" y="18769"/>
                    <a:pt x="12176" y="18717"/>
                  </a:cubicBezTo>
                  <a:cubicBezTo>
                    <a:pt x="12164" y="18643"/>
                    <a:pt x="12151" y="18569"/>
                    <a:pt x="12140" y="18498"/>
                  </a:cubicBezTo>
                  <a:cubicBezTo>
                    <a:pt x="12132" y="18450"/>
                    <a:pt x="12125" y="18404"/>
                    <a:pt x="12118" y="18358"/>
                  </a:cubicBezTo>
                  <a:cubicBezTo>
                    <a:pt x="12106" y="18283"/>
                    <a:pt x="12095" y="18209"/>
                    <a:pt x="12085" y="18137"/>
                  </a:cubicBezTo>
                  <a:cubicBezTo>
                    <a:pt x="12079" y="18094"/>
                    <a:pt x="12074" y="18054"/>
                    <a:pt x="12068" y="18012"/>
                  </a:cubicBezTo>
                  <a:cubicBezTo>
                    <a:pt x="12059" y="17938"/>
                    <a:pt x="12049" y="17863"/>
                    <a:pt x="12040" y="17790"/>
                  </a:cubicBezTo>
                  <a:cubicBezTo>
                    <a:pt x="12036" y="17753"/>
                    <a:pt x="12033" y="17716"/>
                    <a:pt x="12028" y="17679"/>
                  </a:cubicBezTo>
                  <a:cubicBezTo>
                    <a:pt x="12020" y="17605"/>
                    <a:pt x="12013" y="17529"/>
                    <a:pt x="12005" y="17458"/>
                  </a:cubicBezTo>
                  <a:cubicBezTo>
                    <a:pt x="12003" y="17424"/>
                    <a:pt x="12000" y="17391"/>
                    <a:pt x="11997" y="17357"/>
                  </a:cubicBezTo>
                  <a:cubicBezTo>
                    <a:pt x="11992" y="17282"/>
                    <a:pt x="11985" y="17208"/>
                    <a:pt x="11980" y="17134"/>
                  </a:cubicBezTo>
                  <a:cubicBezTo>
                    <a:pt x="11979" y="17106"/>
                    <a:pt x="11977" y="17080"/>
                    <a:pt x="11975" y="17052"/>
                  </a:cubicBezTo>
                  <a:cubicBezTo>
                    <a:pt x="11971" y="16974"/>
                    <a:pt x="11967" y="16898"/>
                    <a:pt x="11963" y="16823"/>
                  </a:cubicBezTo>
                  <a:cubicBezTo>
                    <a:pt x="11962" y="16800"/>
                    <a:pt x="11962" y="16777"/>
                    <a:pt x="11962" y="16753"/>
                  </a:cubicBezTo>
                  <a:cubicBezTo>
                    <a:pt x="11958" y="16675"/>
                    <a:pt x="11956" y="16598"/>
                    <a:pt x="11956" y="16523"/>
                  </a:cubicBezTo>
                  <a:lnTo>
                    <a:pt x="11956" y="16465"/>
                  </a:lnTo>
                  <a:cubicBezTo>
                    <a:pt x="11956" y="16386"/>
                    <a:pt x="11954" y="16307"/>
                    <a:pt x="11956" y="16230"/>
                  </a:cubicBezTo>
                  <a:cubicBezTo>
                    <a:pt x="11956" y="16216"/>
                    <a:pt x="11957" y="16204"/>
                    <a:pt x="11957" y="16191"/>
                  </a:cubicBezTo>
                  <a:cubicBezTo>
                    <a:pt x="11958" y="16107"/>
                    <a:pt x="11959" y="16026"/>
                    <a:pt x="11964" y="15945"/>
                  </a:cubicBezTo>
                  <a:cubicBezTo>
                    <a:pt x="11964" y="15937"/>
                    <a:pt x="11965" y="15929"/>
                    <a:pt x="11965" y="15921"/>
                  </a:cubicBezTo>
                  <a:cubicBezTo>
                    <a:pt x="11970" y="15836"/>
                    <a:pt x="11974" y="15751"/>
                    <a:pt x="11980" y="15669"/>
                  </a:cubicBezTo>
                  <a:lnTo>
                    <a:pt x="11980" y="15663"/>
                  </a:lnTo>
                  <a:cubicBezTo>
                    <a:pt x="12234" y="11975"/>
                    <a:pt x="14419" y="10122"/>
                    <a:pt x="14384" y="38"/>
                  </a:cubicBezTo>
                  <a:cubicBezTo>
                    <a:pt x="14327" y="21"/>
                    <a:pt x="14270" y="5"/>
                    <a:pt x="14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29"/>
          <p:cNvSpPr/>
          <p:nvPr/>
        </p:nvSpPr>
        <p:spPr>
          <a:xfrm flipH="1">
            <a:off x="6671391" y="811830"/>
            <a:ext cx="1932195" cy="75357"/>
          </a:xfrm>
          <a:custGeom>
            <a:rect b="b" l="l" r="r" t="t"/>
            <a:pathLst>
              <a:path extrusionOk="0" h="1327" w="34025">
                <a:moveTo>
                  <a:pt x="432" y="1"/>
                </a:moveTo>
                <a:cubicBezTo>
                  <a:pt x="193" y="1"/>
                  <a:pt x="6" y="199"/>
                  <a:pt x="4" y="437"/>
                </a:cubicBezTo>
                <a:cubicBezTo>
                  <a:pt x="1" y="680"/>
                  <a:pt x="196" y="881"/>
                  <a:pt x="440" y="885"/>
                </a:cubicBezTo>
                <a:lnTo>
                  <a:pt x="33573" y="1327"/>
                </a:lnTo>
                <a:lnTo>
                  <a:pt x="33579" y="1327"/>
                </a:lnTo>
                <a:cubicBezTo>
                  <a:pt x="33820" y="1327"/>
                  <a:pt x="34016" y="1133"/>
                  <a:pt x="34021" y="890"/>
                </a:cubicBezTo>
                <a:cubicBezTo>
                  <a:pt x="34024" y="646"/>
                  <a:pt x="33829" y="445"/>
                  <a:pt x="33585" y="443"/>
                </a:cubicBezTo>
                <a:lnTo>
                  <a:pt x="452" y="1"/>
                </a:lnTo>
                <a:cubicBezTo>
                  <a:pt x="445" y="1"/>
                  <a:pt x="438" y="1"/>
                  <a:pt x="4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9"/>
          <p:cNvSpPr/>
          <p:nvPr/>
        </p:nvSpPr>
        <p:spPr>
          <a:xfrm flipH="1">
            <a:off x="6671391" y="836816"/>
            <a:ext cx="1931854" cy="50371"/>
          </a:xfrm>
          <a:custGeom>
            <a:rect b="b" l="l" r="r" t="t"/>
            <a:pathLst>
              <a:path extrusionOk="0" h="887" w="34019">
                <a:moveTo>
                  <a:pt x="33467" y="1"/>
                </a:moveTo>
                <a:cubicBezTo>
                  <a:pt x="33468" y="16"/>
                  <a:pt x="33470" y="28"/>
                  <a:pt x="33470" y="44"/>
                </a:cubicBezTo>
                <a:cubicBezTo>
                  <a:pt x="33467" y="324"/>
                  <a:pt x="33269" y="548"/>
                  <a:pt x="33028" y="548"/>
                </a:cubicBezTo>
                <a:lnTo>
                  <a:pt x="33022" y="548"/>
                </a:lnTo>
                <a:lnTo>
                  <a:pt x="1" y="38"/>
                </a:lnTo>
                <a:lnTo>
                  <a:pt x="1" y="38"/>
                </a:lnTo>
                <a:cubicBezTo>
                  <a:pt x="20" y="262"/>
                  <a:pt x="204" y="441"/>
                  <a:pt x="433" y="445"/>
                </a:cubicBezTo>
                <a:lnTo>
                  <a:pt x="33566" y="887"/>
                </a:lnTo>
                <a:lnTo>
                  <a:pt x="33572" y="887"/>
                </a:lnTo>
                <a:cubicBezTo>
                  <a:pt x="33813" y="887"/>
                  <a:pt x="34010" y="693"/>
                  <a:pt x="34013" y="450"/>
                </a:cubicBezTo>
                <a:cubicBezTo>
                  <a:pt x="34018" y="206"/>
                  <a:pt x="33823" y="5"/>
                  <a:pt x="33579" y="3"/>
                </a:cubicBezTo>
                <a:lnTo>
                  <a:pt x="33467" y="1"/>
                </a:lnTo>
                <a:close/>
              </a:path>
            </a:pathLst>
          </a:custGeom>
          <a:solidFill>
            <a:srgbClr val="C5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flipH="1">
            <a:off x="7622183" y="3764877"/>
            <a:ext cx="1255117" cy="133905"/>
          </a:xfrm>
          <a:custGeom>
            <a:rect b="b" l="l" r="r" t="t"/>
            <a:pathLst>
              <a:path extrusionOk="0" h="2358" w="22102">
                <a:moveTo>
                  <a:pt x="11051" y="1"/>
                </a:moveTo>
                <a:cubicBezTo>
                  <a:pt x="8120" y="1"/>
                  <a:pt x="5310" y="126"/>
                  <a:pt x="3237" y="346"/>
                </a:cubicBezTo>
                <a:cubicBezTo>
                  <a:pt x="1166" y="568"/>
                  <a:pt x="1" y="867"/>
                  <a:pt x="1" y="1180"/>
                </a:cubicBezTo>
                <a:cubicBezTo>
                  <a:pt x="1" y="1492"/>
                  <a:pt x="1166" y="1791"/>
                  <a:pt x="3237" y="2012"/>
                </a:cubicBezTo>
                <a:cubicBezTo>
                  <a:pt x="5310" y="2233"/>
                  <a:pt x="8120" y="2357"/>
                  <a:pt x="11051" y="2357"/>
                </a:cubicBezTo>
                <a:cubicBezTo>
                  <a:pt x="13982" y="2357"/>
                  <a:pt x="16793" y="2233"/>
                  <a:pt x="18865" y="2012"/>
                </a:cubicBezTo>
                <a:cubicBezTo>
                  <a:pt x="20937" y="1791"/>
                  <a:pt x="22102" y="1492"/>
                  <a:pt x="22102" y="1180"/>
                </a:cubicBezTo>
                <a:cubicBezTo>
                  <a:pt x="22102" y="867"/>
                  <a:pt x="20937" y="568"/>
                  <a:pt x="18865" y="346"/>
                </a:cubicBezTo>
                <a:cubicBezTo>
                  <a:pt x="16793" y="126"/>
                  <a:pt x="13982" y="1"/>
                  <a:pt x="11051" y="1"/>
                </a:cubicBezTo>
                <a:close/>
              </a:path>
            </a:pathLst>
          </a:cu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flipH="1">
            <a:off x="7981252" y="3121592"/>
            <a:ext cx="524716" cy="690138"/>
          </a:xfrm>
          <a:custGeom>
            <a:rect b="b" l="l" r="r" t="t"/>
            <a:pathLst>
              <a:path extrusionOk="0" h="12153" w="9240">
                <a:moveTo>
                  <a:pt x="8784" y="1"/>
                </a:moveTo>
                <a:cubicBezTo>
                  <a:pt x="8389" y="1"/>
                  <a:pt x="7772" y="280"/>
                  <a:pt x="7082" y="280"/>
                </a:cubicBezTo>
                <a:lnTo>
                  <a:pt x="2158" y="280"/>
                </a:lnTo>
                <a:cubicBezTo>
                  <a:pt x="1541" y="280"/>
                  <a:pt x="983" y="106"/>
                  <a:pt x="589" y="106"/>
                </a:cubicBezTo>
                <a:cubicBezTo>
                  <a:pt x="225" y="106"/>
                  <a:pt x="1" y="254"/>
                  <a:pt x="1" y="824"/>
                </a:cubicBezTo>
                <a:lnTo>
                  <a:pt x="1" y="11330"/>
                </a:lnTo>
                <a:cubicBezTo>
                  <a:pt x="1" y="11900"/>
                  <a:pt x="224" y="12048"/>
                  <a:pt x="587" y="12048"/>
                </a:cubicBezTo>
                <a:cubicBezTo>
                  <a:pt x="981" y="12048"/>
                  <a:pt x="1541" y="11873"/>
                  <a:pt x="2158" y="11873"/>
                </a:cubicBezTo>
                <a:lnTo>
                  <a:pt x="7082" y="11873"/>
                </a:lnTo>
                <a:cubicBezTo>
                  <a:pt x="7773" y="11873"/>
                  <a:pt x="8390" y="12152"/>
                  <a:pt x="8786" y="12152"/>
                </a:cubicBezTo>
                <a:cubicBezTo>
                  <a:pt x="9070" y="12152"/>
                  <a:pt x="9240" y="12008"/>
                  <a:pt x="9239" y="11511"/>
                </a:cubicBezTo>
                <a:lnTo>
                  <a:pt x="9239" y="642"/>
                </a:lnTo>
                <a:cubicBezTo>
                  <a:pt x="9239" y="145"/>
                  <a:pt x="9069" y="1"/>
                  <a:pt x="8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flipH="1">
            <a:off x="7981252" y="3121649"/>
            <a:ext cx="524716" cy="690025"/>
          </a:xfrm>
          <a:custGeom>
            <a:rect b="b" l="l" r="r" t="t"/>
            <a:pathLst>
              <a:path extrusionOk="0" h="12151" w="9240">
                <a:moveTo>
                  <a:pt x="8785" y="1"/>
                </a:moveTo>
                <a:cubicBezTo>
                  <a:pt x="8608" y="1"/>
                  <a:pt x="8387" y="56"/>
                  <a:pt x="8134" y="118"/>
                </a:cubicBezTo>
                <a:lnTo>
                  <a:pt x="7954" y="10424"/>
                </a:lnTo>
                <a:cubicBezTo>
                  <a:pt x="7954" y="10424"/>
                  <a:pt x="1467" y="10172"/>
                  <a:pt x="203" y="10172"/>
                </a:cubicBezTo>
                <a:cubicBezTo>
                  <a:pt x="95" y="10172"/>
                  <a:pt x="25" y="10174"/>
                  <a:pt x="1" y="10178"/>
                </a:cubicBezTo>
                <a:lnTo>
                  <a:pt x="1" y="11329"/>
                </a:lnTo>
                <a:cubicBezTo>
                  <a:pt x="1" y="11898"/>
                  <a:pt x="224" y="12046"/>
                  <a:pt x="588" y="12046"/>
                </a:cubicBezTo>
                <a:cubicBezTo>
                  <a:pt x="982" y="12046"/>
                  <a:pt x="1541" y="11872"/>
                  <a:pt x="2158" y="11872"/>
                </a:cubicBezTo>
                <a:lnTo>
                  <a:pt x="7082" y="11872"/>
                </a:lnTo>
                <a:cubicBezTo>
                  <a:pt x="7772" y="11872"/>
                  <a:pt x="8389" y="12151"/>
                  <a:pt x="8784" y="12151"/>
                </a:cubicBezTo>
                <a:cubicBezTo>
                  <a:pt x="9069" y="12151"/>
                  <a:pt x="9239" y="12006"/>
                  <a:pt x="9239" y="11509"/>
                </a:cubicBezTo>
                <a:lnTo>
                  <a:pt x="9239" y="640"/>
                </a:lnTo>
                <a:cubicBezTo>
                  <a:pt x="9240" y="145"/>
                  <a:pt x="9070" y="1"/>
                  <a:pt x="8785"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flipH="1">
            <a:off x="8070238" y="3223809"/>
            <a:ext cx="365939" cy="142537"/>
          </a:xfrm>
          <a:custGeom>
            <a:rect b="b" l="l" r="r" t="t"/>
            <a:pathLst>
              <a:path extrusionOk="0" h="2510" w="6444">
                <a:moveTo>
                  <a:pt x="762" y="0"/>
                </a:moveTo>
                <a:cubicBezTo>
                  <a:pt x="320" y="0"/>
                  <a:pt x="1" y="346"/>
                  <a:pt x="1" y="799"/>
                </a:cubicBezTo>
                <a:lnTo>
                  <a:pt x="1" y="1688"/>
                </a:lnTo>
                <a:cubicBezTo>
                  <a:pt x="1" y="2142"/>
                  <a:pt x="320" y="2509"/>
                  <a:pt x="762" y="2509"/>
                </a:cubicBezTo>
                <a:lnTo>
                  <a:pt x="5628" y="2509"/>
                </a:lnTo>
                <a:cubicBezTo>
                  <a:pt x="6070" y="2509"/>
                  <a:pt x="6444" y="2142"/>
                  <a:pt x="6444" y="1688"/>
                </a:cubicBezTo>
                <a:lnTo>
                  <a:pt x="6444" y="799"/>
                </a:lnTo>
                <a:cubicBezTo>
                  <a:pt x="6444" y="345"/>
                  <a:pt x="6067" y="0"/>
                  <a:pt x="5628"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flipH="1">
            <a:off x="8050988" y="3208306"/>
            <a:ext cx="373605" cy="142593"/>
          </a:xfrm>
          <a:custGeom>
            <a:rect b="b" l="l" r="r" t="t"/>
            <a:pathLst>
              <a:path extrusionOk="0" h="2511" w="6579">
                <a:moveTo>
                  <a:pt x="814" y="0"/>
                </a:moveTo>
                <a:cubicBezTo>
                  <a:pt x="365" y="0"/>
                  <a:pt x="0" y="365"/>
                  <a:pt x="0" y="814"/>
                </a:cubicBezTo>
                <a:lnTo>
                  <a:pt x="0" y="1696"/>
                </a:lnTo>
                <a:cubicBezTo>
                  <a:pt x="0" y="2145"/>
                  <a:pt x="365" y="2510"/>
                  <a:pt x="814" y="2510"/>
                </a:cubicBezTo>
                <a:lnTo>
                  <a:pt x="5765" y="2510"/>
                </a:lnTo>
                <a:cubicBezTo>
                  <a:pt x="6213" y="2510"/>
                  <a:pt x="6578" y="2145"/>
                  <a:pt x="6578" y="1696"/>
                </a:cubicBezTo>
                <a:lnTo>
                  <a:pt x="6578" y="814"/>
                </a:lnTo>
                <a:cubicBezTo>
                  <a:pt x="6578" y="365"/>
                  <a:pt x="6213" y="0"/>
                  <a:pt x="5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9"/>
          <p:cNvSpPr/>
          <p:nvPr/>
        </p:nvSpPr>
        <p:spPr>
          <a:xfrm flipH="1">
            <a:off x="8054565" y="3208420"/>
            <a:ext cx="369971" cy="142537"/>
          </a:xfrm>
          <a:custGeom>
            <a:rect b="b" l="l" r="r" t="t"/>
            <a:pathLst>
              <a:path extrusionOk="0" h="2510" w="6515">
                <a:moveTo>
                  <a:pt x="793" y="1"/>
                </a:moveTo>
                <a:cubicBezTo>
                  <a:pt x="353" y="11"/>
                  <a:pt x="0" y="370"/>
                  <a:pt x="0" y="813"/>
                </a:cubicBezTo>
                <a:lnTo>
                  <a:pt x="0" y="1696"/>
                </a:lnTo>
                <a:cubicBezTo>
                  <a:pt x="0" y="2144"/>
                  <a:pt x="347" y="2509"/>
                  <a:pt x="796" y="2509"/>
                </a:cubicBezTo>
                <a:lnTo>
                  <a:pt x="5746" y="2509"/>
                </a:lnTo>
                <a:cubicBezTo>
                  <a:pt x="6101" y="2509"/>
                  <a:pt x="6402" y="2282"/>
                  <a:pt x="6514" y="1965"/>
                </a:cubicBezTo>
                <a:cubicBezTo>
                  <a:pt x="6507" y="1965"/>
                  <a:pt x="6499" y="1966"/>
                  <a:pt x="6492" y="1966"/>
                </a:cubicBezTo>
                <a:lnTo>
                  <a:pt x="1542" y="1966"/>
                </a:lnTo>
                <a:lnTo>
                  <a:pt x="1542" y="1965"/>
                </a:lnTo>
                <a:cubicBezTo>
                  <a:pt x="1093" y="1965"/>
                  <a:pt x="746" y="1601"/>
                  <a:pt x="746" y="1152"/>
                </a:cubicBezTo>
                <a:lnTo>
                  <a:pt x="746" y="269"/>
                </a:lnTo>
                <a:cubicBezTo>
                  <a:pt x="746" y="175"/>
                  <a:pt x="763" y="84"/>
                  <a:pt x="793"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9"/>
          <p:cNvSpPr/>
          <p:nvPr/>
        </p:nvSpPr>
        <p:spPr>
          <a:xfrm flipH="1">
            <a:off x="8212492" y="3253281"/>
            <a:ext cx="60365" cy="60308"/>
          </a:xfrm>
          <a:custGeom>
            <a:rect b="b" l="l" r="r" t="t"/>
            <a:pathLst>
              <a:path extrusionOk="0" h="1062" w="1063">
                <a:moveTo>
                  <a:pt x="532" y="0"/>
                </a:moveTo>
                <a:cubicBezTo>
                  <a:pt x="238" y="0"/>
                  <a:pt x="1" y="238"/>
                  <a:pt x="1" y="531"/>
                </a:cubicBezTo>
                <a:cubicBezTo>
                  <a:pt x="1" y="824"/>
                  <a:pt x="238" y="1062"/>
                  <a:pt x="532" y="1062"/>
                </a:cubicBezTo>
                <a:cubicBezTo>
                  <a:pt x="825" y="1062"/>
                  <a:pt x="1062" y="824"/>
                  <a:pt x="1062" y="531"/>
                </a:cubicBezTo>
                <a:cubicBezTo>
                  <a:pt x="1062" y="238"/>
                  <a:pt x="825" y="0"/>
                  <a:pt x="532"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
          <p:cNvSpPr/>
          <p:nvPr/>
        </p:nvSpPr>
        <p:spPr>
          <a:xfrm flipH="1">
            <a:off x="8212378" y="3253281"/>
            <a:ext cx="52699" cy="52699"/>
          </a:xfrm>
          <a:custGeom>
            <a:rect b="b" l="l" r="r" t="t"/>
            <a:pathLst>
              <a:path extrusionOk="0" h="928" w="928">
                <a:moveTo>
                  <a:pt x="464" y="0"/>
                </a:moveTo>
                <a:cubicBezTo>
                  <a:pt x="208" y="0"/>
                  <a:pt x="0" y="209"/>
                  <a:pt x="0" y="464"/>
                </a:cubicBezTo>
                <a:cubicBezTo>
                  <a:pt x="0" y="718"/>
                  <a:pt x="208" y="927"/>
                  <a:pt x="464" y="927"/>
                </a:cubicBezTo>
                <a:cubicBezTo>
                  <a:pt x="719" y="927"/>
                  <a:pt x="928" y="718"/>
                  <a:pt x="928" y="464"/>
                </a:cubicBezTo>
                <a:cubicBezTo>
                  <a:pt x="928" y="209"/>
                  <a:pt x="719"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9"/>
          <p:cNvSpPr/>
          <p:nvPr/>
        </p:nvSpPr>
        <p:spPr>
          <a:xfrm flipH="1">
            <a:off x="8225269" y="3266172"/>
            <a:ext cx="26917" cy="26917"/>
          </a:xfrm>
          <a:custGeom>
            <a:rect b="b" l="l" r="r" t="t"/>
            <a:pathLst>
              <a:path extrusionOk="0" h="474" w="474">
                <a:moveTo>
                  <a:pt x="237" y="0"/>
                </a:moveTo>
                <a:cubicBezTo>
                  <a:pt x="106" y="0"/>
                  <a:pt x="1" y="106"/>
                  <a:pt x="1" y="237"/>
                </a:cubicBezTo>
                <a:cubicBezTo>
                  <a:pt x="1" y="368"/>
                  <a:pt x="106" y="473"/>
                  <a:pt x="237" y="473"/>
                </a:cubicBezTo>
                <a:cubicBezTo>
                  <a:pt x="368" y="473"/>
                  <a:pt x="474" y="368"/>
                  <a:pt x="474" y="237"/>
                </a:cubicBezTo>
                <a:cubicBezTo>
                  <a:pt x="474" y="106"/>
                  <a:pt x="368" y="0"/>
                  <a:pt x="237"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flipH="1">
            <a:off x="8070238" y="3397918"/>
            <a:ext cx="365939" cy="142593"/>
          </a:xfrm>
          <a:custGeom>
            <a:rect b="b" l="l" r="r" t="t"/>
            <a:pathLst>
              <a:path extrusionOk="0" h="2511" w="6444">
                <a:moveTo>
                  <a:pt x="762" y="1"/>
                </a:moveTo>
                <a:cubicBezTo>
                  <a:pt x="320" y="1"/>
                  <a:pt x="1" y="347"/>
                  <a:pt x="1" y="801"/>
                </a:cubicBezTo>
                <a:lnTo>
                  <a:pt x="1" y="1690"/>
                </a:lnTo>
                <a:cubicBezTo>
                  <a:pt x="1" y="2143"/>
                  <a:pt x="320" y="2511"/>
                  <a:pt x="762" y="2511"/>
                </a:cubicBezTo>
                <a:lnTo>
                  <a:pt x="5628" y="2511"/>
                </a:lnTo>
                <a:cubicBezTo>
                  <a:pt x="6070" y="2511"/>
                  <a:pt x="6444" y="2143"/>
                  <a:pt x="6444" y="1690"/>
                </a:cubicBezTo>
                <a:lnTo>
                  <a:pt x="6444" y="801"/>
                </a:lnTo>
                <a:cubicBezTo>
                  <a:pt x="6444" y="346"/>
                  <a:pt x="6067" y="1"/>
                  <a:pt x="5628"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flipH="1">
            <a:off x="8050988" y="3382529"/>
            <a:ext cx="373605" cy="142537"/>
          </a:xfrm>
          <a:custGeom>
            <a:rect b="b" l="l" r="r" t="t"/>
            <a:pathLst>
              <a:path extrusionOk="0" h="2510" w="6579">
                <a:moveTo>
                  <a:pt x="814" y="1"/>
                </a:moveTo>
                <a:cubicBezTo>
                  <a:pt x="365" y="1"/>
                  <a:pt x="0" y="366"/>
                  <a:pt x="0" y="815"/>
                </a:cubicBezTo>
                <a:lnTo>
                  <a:pt x="0" y="1697"/>
                </a:lnTo>
                <a:cubicBezTo>
                  <a:pt x="0" y="2146"/>
                  <a:pt x="365" y="2510"/>
                  <a:pt x="814" y="2510"/>
                </a:cubicBezTo>
                <a:lnTo>
                  <a:pt x="5765" y="2510"/>
                </a:lnTo>
                <a:cubicBezTo>
                  <a:pt x="6213" y="2510"/>
                  <a:pt x="6578" y="2146"/>
                  <a:pt x="6578" y="1697"/>
                </a:cubicBezTo>
                <a:lnTo>
                  <a:pt x="6578" y="815"/>
                </a:lnTo>
                <a:cubicBezTo>
                  <a:pt x="6578" y="365"/>
                  <a:pt x="6213" y="1"/>
                  <a:pt x="5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9"/>
          <p:cNvSpPr/>
          <p:nvPr/>
        </p:nvSpPr>
        <p:spPr>
          <a:xfrm flipH="1">
            <a:off x="8054565" y="3382643"/>
            <a:ext cx="369971" cy="142537"/>
          </a:xfrm>
          <a:custGeom>
            <a:rect b="b" l="l" r="r" t="t"/>
            <a:pathLst>
              <a:path extrusionOk="0" h="2510" w="6515">
                <a:moveTo>
                  <a:pt x="793" y="0"/>
                </a:moveTo>
                <a:cubicBezTo>
                  <a:pt x="353" y="12"/>
                  <a:pt x="0" y="371"/>
                  <a:pt x="0" y="814"/>
                </a:cubicBezTo>
                <a:lnTo>
                  <a:pt x="0" y="1696"/>
                </a:lnTo>
                <a:cubicBezTo>
                  <a:pt x="0" y="2145"/>
                  <a:pt x="347" y="2510"/>
                  <a:pt x="796" y="2510"/>
                </a:cubicBezTo>
                <a:lnTo>
                  <a:pt x="5746" y="2510"/>
                </a:lnTo>
                <a:cubicBezTo>
                  <a:pt x="6101" y="2510"/>
                  <a:pt x="6402" y="2283"/>
                  <a:pt x="6514" y="1966"/>
                </a:cubicBezTo>
                <a:cubicBezTo>
                  <a:pt x="6507" y="1966"/>
                  <a:pt x="6499" y="1967"/>
                  <a:pt x="6492" y="1967"/>
                </a:cubicBezTo>
                <a:lnTo>
                  <a:pt x="1542" y="1967"/>
                </a:lnTo>
                <a:lnTo>
                  <a:pt x="1542" y="1966"/>
                </a:lnTo>
                <a:cubicBezTo>
                  <a:pt x="1093" y="1966"/>
                  <a:pt x="746" y="1601"/>
                  <a:pt x="746" y="1152"/>
                </a:cubicBezTo>
                <a:lnTo>
                  <a:pt x="746" y="270"/>
                </a:lnTo>
                <a:cubicBezTo>
                  <a:pt x="746" y="176"/>
                  <a:pt x="763" y="85"/>
                  <a:pt x="793"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flipH="1">
            <a:off x="8212492" y="3427505"/>
            <a:ext cx="60365" cy="60365"/>
          </a:xfrm>
          <a:custGeom>
            <a:rect b="b" l="l" r="r" t="t"/>
            <a:pathLst>
              <a:path extrusionOk="0" h="1063" w="1063">
                <a:moveTo>
                  <a:pt x="532" y="1"/>
                </a:moveTo>
                <a:cubicBezTo>
                  <a:pt x="238" y="1"/>
                  <a:pt x="1" y="238"/>
                  <a:pt x="1" y="532"/>
                </a:cubicBezTo>
                <a:cubicBezTo>
                  <a:pt x="1" y="825"/>
                  <a:pt x="238" y="1062"/>
                  <a:pt x="532" y="1062"/>
                </a:cubicBezTo>
                <a:cubicBezTo>
                  <a:pt x="825" y="1062"/>
                  <a:pt x="1062" y="825"/>
                  <a:pt x="1062" y="532"/>
                </a:cubicBezTo>
                <a:cubicBezTo>
                  <a:pt x="1062" y="238"/>
                  <a:pt x="825" y="1"/>
                  <a:pt x="532"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9"/>
          <p:cNvSpPr/>
          <p:nvPr/>
        </p:nvSpPr>
        <p:spPr>
          <a:xfrm flipH="1">
            <a:off x="8212378" y="3427505"/>
            <a:ext cx="52699" cy="52642"/>
          </a:xfrm>
          <a:custGeom>
            <a:rect b="b" l="l" r="r" t="t"/>
            <a:pathLst>
              <a:path extrusionOk="0" h="927" w="928">
                <a:moveTo>
                  <a:pt x="464" y="1"/>
                </a:moveTo>
                <a:cubicBezTo>
                  <a:pt x="208" y="1"/>
                  <a:pt x="0" y="209"/>
                  <a:pt x="0" y="464"/>
                </a:cubicBezTo>
                <a:cubicBezTo>
                  <a:pt x="0" y="719"/>
                  <a:pt x="208" y="927"/>
                  <a:pt x="464" y="927"/>
                </a:cubicBezTo>
                <a:cubicBezTo>
                  <a:pt x="719" y="927"/>
                  <a:pt x="928" y="719"/>
                  <a:pt x="928" y="464"/>
                </a:cubicBezTo>
                <a:cubicBezTo>
                  <a:pt x="928" y="207"/>
                  <a:pt x="719" y="1"/>
                  <a:pt x="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9"/>
          <p:cNvSpPr/>
          <p:nvPr/>
        </p:nvSpPr>
        <p:spPr>
          <a:xfrm flipH="1">
            <a:off x="8225269" y="3440339"/>
            <a:ext cx="26917" cy="26974"/>
          </a:xfrm>
          <a:custGeom>
            <a:rect b="b" l="l" r="r" t="t"/>
            <a:pathLst>
              <a:path extrusionOk="0" h="475" w="474">
                <a:moveTo>
                  <a:pt x="239" y="1"/>
                </a:moveTo>
                <a:cubicBezTo>
                  <a:pt x="239" y="1"/>
                  <a:pt x="238" y="1"/>
                  <a:pt x="237" y="1"/>
                </a:cubicBezTo>
                <a:cubicBezTo>
                  <a:pt x="106" y="1"/>
                  <a:pt x="1" y="108"/>
                  <a:pt x="1" y="238"/>
                </a:cubicBezTo>
                <a:cubicBezTo>
                  <a:pt x="1" y="369"/>
                  <a:pt x="106" y="475"/>
                  <a:pt x="237" y="475"/>
                </a:cubicBezTo>
                <a:cubicBezTo>
                  <a:pt x="368" y="475"/>
                  <a:pt x="474" y="369"/>
                  <a:pt x="474" y="238"/>
                </a:cubicBezTo>
                <a:cubicBezTo>
                  <a:pt x="474" y="107"/>
                  <a:pt x="369" y="1"/>
                  <a:pt x="239"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9"/>
          <p:cNvSpPr/>
          <p:nvPr/>
        </p:nvSpPr>
        <p:spPr>
          <a:xfrm flipH="1">
            <a:off x="8070238" y="3581341"/>
            <a:ext cx="365939" cy="142480"/>
          </a:xfrm>
          <a:custGeom>
            <a:rect b="b" l="l" r="r" t="t"/>
            <a:pathLst>
              <a:path extrusionOk="0" h="2509" w="6444">
                <a:moveTo>
                  <a:pt x="762" y="0"/>
                </a:moveTo>
                <a:cubicBezTo>
                  <a:pt x="320" y="0"/>
                  <a:pt x="1" y="346"/>
                  <a:pt x="1" y="799"/>
                </a:cubicBezTo>
                <a:lnTo>
                  <a:pt x="1" y="1688"/>
                </a:lnTo>
                <a:cubicBezTo>
                  <a:pt x="1" y="2142"/>
                  <a:pt x="320" y="2509"/>
                  <a:pt x="762" y="2509"/>
                </a:cubicBezTo>
                <a:lnTo>
                  <a:pt x="5628" y="2509"/>
                </a:lnTo>
                <a:cubicBezTo>
                  <a:pt x="6070" y="2509"/>
                  <a:pt x="6444" y="2142"/>
                  <a:pt x="6444" y="1688"/>
                </a:cubicBezTo>
                <a:lnTo>
                  <a:pt x="6444" y="799"/>
                </a:lnTo>
                <a:cubicBezTo>
                  <a:pt x="6444" y="346"/>
                  <a:pt x="6067" y="0"/>
                  <a:pt x="5628"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9"/>
          <p:cNvSpPr/>
          <p:nvPr/>
        </p:nvSpPr>
        <p:spPr>
          <a:xfrm flipH="1">
            <a:off x="8050988" y="3565952"/>
            <a:ext cx="373605" cy="142480"/>
          </a:xfrm>
          <a:custGeom>
            <a:rect b="b" l="l" r="r" t="t"/>
            <a:pathLst>
              <a:path extrusionOk="0" h="2509" w="6579">
                <a:moveTo>
                  <a:pt x="814" y="0"/>
                </a:moveTo>
                <a:cubicBezTo>
                  <a:pt x="365" y="0"/>
                  <a:pt x="0" y="364"/>
                  <a:pt x="0" y="814"/>
                </a:cubicBezTo>
                <a:lnTo>
                  <a:pt x="0" y="1695"/>
                </a:lnTo>
                <a:cubicBezTo>
                  <a:pt x="0" y="2145"/>
                  <a:pt x="365" y="2509"/>
                  <a:pt x="814" y="2509"/>
                </a:cubicBezTo>
                <a:lnTo>
                  <a:pt x="5765" y="2509"/>
                </a:lnTo>
                <a:cubicBezTo>
                  <a:pt x="6213" y="2509"/>
                  <a:pt x="6578" y="2145"/>
                  <a:pt x="6578" y="1695"/>
                </a:cubicBezTo>
                <a:lnTo>
                  <a:pt x="6578" y="814"/>
                </a:lnTo>
                <a:cubicBezTo>
                  <a:pt x="6578" y="364"/>
                  <a:pt x="6213" y="0"/>
                  <a:pt x="5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9"/>
          <p:cNvSpPr/>
          <p:nvPr/>
        </p:nvSpPr>
        <p:spPr>
          <a:xfrm flipH="1">
            <a:off x="8054565" y="3566009"/>
            <a:ext cx="369971" cy="142537"/>
          </a:xfrm>
          <a:custGeom>
            <a:rect b="b" l="l" r="r" t="t"/>
            <a:pathLst>
              <a:path extrusionOk="0" h="2510" w="6515">
                <a:moveTo>
                  <a:pt x="793" y="0"/>
                </a:moveTo>
                <a:cubicBezTo>
                  <a:pt x="353" y="12"/>
                  <a:pt x="0" y="370"/>
                  <a:pt x="0" y="814"/>
                </a:cubicBezTo>
                <a:lnTo>
                  <a:pt x="0" y="1697"/>
                </a:lnTo>
                <a:cubicBezTo>
                  <a:pt x="0" y="2145"/>
                  <a:pt x="347" y="2509"/>
                  <a:pt x="796" y="2509"/>
                </a:cubicBezTo>
                <a:lnTo>
                  <a:pt x="5746" y="2509"/>
                </a:lnTo>
                <a:cubicBezTo>
                  <a:pt x="6101" y="2509"/>
                  <a:pt x="6402" y="2283"/>
                  <a:pt x="6514" y="1966"/>
                </a:cubicBezTo>
                <a:cubicBezTo>
                  <a:pt x="6507" y="1966"/>
                  <a:pt x="6499" y="1967"/>
                  <a:pt x="6492" y="1967"/>
                </a:cubicBezTo>
                <a:lnTo>
                  <a:pt x="1542" y="1967"/>
                </a:lnTo>
                <a:lnTo>
                  <a:pt x="1542" y="1966"/>
                </a:lnTo>
                <a:cubicBezTo>
                  <a:pt x="1093" y="1966"/>
                  <a:pt x="746" y="1601"/>
                  <a:pt x="746" y="1153"/>
                </a:cubicBezTo>
                <a:lnTo>
                  <a:pt x="746" y="270"/>
                </a:lnTo>
                <a:cubicBezTo>
                  <a:pt x="746" y="175"/>
                  <a:pt x="763" y="85"/>
                  <a:pt x="793"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9"/>
          <p:cNvSpPr/>
          <p:nvPr/>
        </p:nvSpPr>
        <p:spPr>
          <a:xfrm flipH="1">
            <a:off x="8212492" y="3610927"/>
            <a:ext cx="60365" cy="60308"/>
          </a:xfrm>
          <a:custGeom>
            <a:rect b="b" l="l" r="r" t="t"/>
            <a:pathLst>
              <a:path extrusionOk="0" h="1062" w="1063">
                <a:moveTo>
                  <a:pt x="532" y="0"/>
                </a:moveTo>
                <a:cubicBezTo>
                  <a:pt x="238" y="0"/>
                  <a:pt x="1" y="238"/>
                  <a:pt x="1" y="530"/>
                </a:cubicBezTo>
                <a:cubicBezTo>
                  <a:pt x="1" y="824"/>
                  <a:pt x="238" y="1062"/>
                  <a:pt x="532" y="1062"/>
                </a:cubicBezTo>
                <a:cubicBezTo>
                  <a:pt x="825" y="1062"/>
                  <a:pt x="1062" y="824"/>
                  <a:pt x="1062" y="530"/>
                </a:cubicBezTo>
                <a:cubicBezTo>
                  <a:pt x="1062" y="238"/>
                  <a:pt x="825" y="0"/>
                  <a:pt x="532"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9"/>
          <p:cNvSpPr/>
          <p:nvPr/>
        </p:nvSpPr>
        <p:spPr>
          <a:xfrm flipH="1">
            <a:off x="8212378" y="3610927"/>
            <a:ext cx="52699" cy="52642"/>
          </a:xfrm>
          <a:custGeom>
            <a:rect b="b" l="l" r="r" t="t"/>
            <a:pathLst>
              <a:path extrusionOk="0" h="927" w="928">
                <a:moveTo>
                  <a:pt x="464" y="0"/>
                </a:moveTo>
                <a:cubicBezTo>
                  <a:pt x="208" y="0"/>
                  <a:pt x="0" y="208"/>
                  <a:pt x="0" y="464"/>
                </a:cubicBezTo>
                <a:cubicBezTo>
                  <a:pt x="0" y="719"/>
                  <a:pt x="208" y="926"/>
                  <a:pt x="464" y="926"/>
                </a:cubicBezTo>
                <a:cubicBezTo>
                  <a:pt x="719" y="926"/>
                  <a:pt x="928" y="719"/>
                  <a:pt x="928" y="464"/>
                </a:cubicBezTo>
                <a:cubicBezTo>
                  <a:pt x="928" y="207"/>
                  <a:pt x="719" y="0"/>
                  <a:pt x="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flipH="1">
            <a:off x="8225269" y="3623761"/>
            <a:ext cx="26917" cy="26974"/>
          </a:xfrm>
          <a:custGeom>
            <a:rect b="b" l="l" r="r" t="t"/>
            <a:pathLst>
              <a:path extrusionOk="0" h="475" w="474">
                <a:moveTo>
                  <a:pt x="239" y="0"/>
                </a:moveTo>
                <a:cubicBezTo>
                  <a:pt x="239" y="0"/>
                  <a:pt x="238" y="0"/>
                  <a:pt x="237" y="0"/>
                </a:cubicBezTo>
                <a:cubicBezTo>
                  <a:pt x="106" y="0"/>
                  <a:pt x="1" y="107"/>
                  <a:pt x="1" y="238"/>
                </a:cubicBezTo>
                <a:cubicBezTo>
                  <a:pt x="1" y="367"/>
                  <a:pt x="106" y="474"/>
                  <a:pt x="237" y="474"/>
                </a:cubicBezTo>
                <a:cubicBezTo>
                  <a:pt x="368" y="474"/>
                  <a:pt x="474" y="367"/>
                  <a:pt x="474" y="238"/>
                </a:cubicBezTo>
                <a:cubicBezTo>
                  <a:pt x="474" y="107"/>
                  <a:pt x="369" y="0"/>
                  <a:pt x="239"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flipH="1">
            <a:off x="7909188" y="3116935"/>
            <a:ext cx="668730" cy="72063"/>
          </a:xfrm>
          <a:custGeom>
            <a:rect b="b" l="l" r="r" t="t"/>
            <a:pathLst>
              <a:path extrusionOk="0" h="1269" w="11776">
                <a:moveTo>
                  <a:pt x="636" y="0"/>
                </a:moveTo>
                <a:cubicBezTo>
                  <a:pt x="287" y="0"/>
                  <a:pt x="1" y="286"/>
                  <a:pt x="1" y="634"/>
                </a:cubicBezTo>
                <a:cubicBezTo>
                  <a:pt x="1" y="983"/>
                  <a:pt x="287" y="1268"/>
                  <a:pt x="636" y="1268"/>
                </a:cubicBezTo>
                <a:lnTo>
                  <a:pt x="11142" y="1268"/>
                </a:lnTo>
                <a:cubicBezTo>
                  <a:pt x="11490" y="1268"/>
                  <a:pt x="11775" y="983"/>
                  <a:pt x="11775" y="634"/>
                </a:cubicBezTo>
                <a:cubicBezTo>
                  <a:pt x="11775" y="285"/>
                  <a:pt x="11490" y="0"/>
                  <a:pt x="1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9"/>
          <p:cNvSpPr/>
          <p:nvPr/>
        </p:nvSpPr>
        <p:spPr>
          <a:xfrm flipH="1">
            <a:off x="7909188" y="3117219"/>
            <a:ext cx="668332" cy="71723"/>
          </a:xfrm>
          <a:custGeom>
            <a:rect b="b" l="l" r="r" t="t"/>
            <a:pathLst>
              <a:path extrusionOk="0" h="1263" w="11769">
                <a:moveTo>
                  <a:pt x="11198" y="1"/>
                </a:moveTo>
                <a:lnTo>
                  <a:pt x="11198" y="1"/>
                </a:lnTo>
                <a:cubicBezTo>
                  <a:pt x="11202" y="29"/>
                  <a:pt x="11206" y="57"/>
                  <a:pt x="11206" y="86"/>
                </a:cubicBezTo>
                <a:cubicBezTo>
                  <a:pt x="11206" y="434"/>
                  <a:pt x="10920" y="719"/>
                  <a:pt x="10573" y="719"/>
                </a:cubicBezTo>
                <a:lnTo>
                  <a:pt x="66" y="719"/>
                </a:lnTo>
                <a:cubicBezTo>
                  <a:pt x="44" y="719"/>
                  <a:pt x="23" y="715"/>
                  <a:pt x="1" y="713"/>
                </a:cubicBezTo>
                <a:lnTo>
                  <a:pt x="1" y="713"/>
                </a:lnTo>
                <a:cubicBezTo>
                  <a:pt x="42" y="1021"/>
                  <a:pt x="306" y="1262"/>
                  <a:pt x="626" y="1262"/>
                </a:cubicBezTo>
                <a:lnTo>
                  <a:pt x="11133" y="1262"/>
                </a:lnTo>
                <a:cubicBezTo>
                  <a:pt x="11482" y="1262"/>
                  <a:pt x="11767" y="976"/>
                  <a:pt x="11767" y="628"/>
                </a:cubicBezTo>
                <a:cubicBezTo>
                  <a:pt x="11768" y="302"/>
                  <a:pt x="11516" y="34"/>
                  <a:pt x="11198"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9"/>
          <p:cNvSpPr/>
          <p:nvPr/>
        </p:nvSpPr>
        <p:spPr>
          <a:xfrm flipH="1">
            <a:off x="7909188" y="3754656"/>
            <a:ext cx="668730" cy="72063"/>
          </a:xfrm>
          <a:custGeom>
            <a:rect b="b" l="l" r="r" t="t"/>
            <a:pathLst>
              <a:path extrusionOk="0" h="1269" w="11776">
                <a:moveTo>
                  <a:pt x="636" y="1"/>
                </a:moveTo>
                <a:cubicBezTo>
                  <a:pt x="287" y="1"/>
                  <a:pt x="1" y="287"/>
                  <a:pt x="1" y="634"/>
                </a:cubicBezTo>
                <a:cubicBezTo>
                  <a:pt x="1" y="983"/>
                  <a:pt x="287" y="1269"/>
                  <a:pt x="636" y="1269"/>
                </a:cubicBezTo>
                <a:lnTo>
                  <a:pt x="11142" y="1269"/>
                </a:lnTo>
                <a:cubicBezTo>
                  <a:pt x="11490" y="1269"/>
                  <a:pt x="11775" y="983"/>
                  <a:pt x="11775" y="634"/>
                </a:cubicBezTo>
                <a:cubicBezTo>
                  <a:pt x="11775" y="287"/>
                  <a:pt x="11490" y="1"/>
                  <a:pt x="11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9"/>
          <p:cNvSpPr/>
          <p:nvPr/>
        </p:nvSpPr>
        <p:spPr>
          <a:xfrm flipH="1">
            <a:off x="7909188" y="3756870"/>
            <a:ext cx="666174" cy="69962"/>
          </a:xfrm>
          <a:custGeom>
            <a:rect b="b" l="l" r="r" t="t"/>
            <a:pathLst>
              <a:path extrusionOk="0" h="1232" w="11731">
                <a:moveTo>
                  <a:pt x="11304" y="1"/>
                </a:moveTo>
                <a:lnTo>
                  <a:pt x="11304" y="1"/>
                </a:lnTo>
                <a:cubicBezTo>
                  <a:pt x="11332" y="74"/>
                  <a:pt x="11349" y="151"/>
                  <a:pt x="11349" y="234"/>
                </a:cubicBezTo>
                <a:cubicBezTo>
                  <a:pt x="11349" y="583"/>
                  <a:pt x="11064" y="868"/>
                  <a:pt x="10715" y="868"/>
                </a:cubicBezTo>
                <a:lnTo>
                  <a:pt x="208" y="868"/>
                </a:lnTo>
                <a:cubicBezTo>
                  <a:pt x="135" y="868"/>
                  <a:pt x="66" y="854"/>
                  <a:pt x="1" y="831"/>
                </a:cubicBezTo>
                <a:lnTo>
                  <a:pt x="1" y="831"/>
                </a:lnTo>
                <a:cubicBezTo>
                  <a:pt x="94" y="1065"/>
                  <a:pt x="322" y="1231"/>
                  <a:pt x="588" y="1231"/>
                </a:cubicBezTo>
                <a:lnTo>
                  <a:pt x="11095" y="1231"/>
                </a:lnTo>
                <a:cubicBezTo>
                  <a:pt x="11444" y="1231"/>
                  <a:pt x="11729" y="945"/>
                  <a:pt x="11729" y="598"/>
                </a:cubicBezTo>
                <a:cubicBezTo>
                  <a:pt x="11730" y="321"/>
                  <a:pt x="11551" y="87"/>
                  <a:pt x="11304"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9"/>
          <p:cNvSpPr/>
          <p:nvPr/>
        </p:nvSpPr>
        <p:spPr>
          <a:xfrm flipH="1">
            <a:off x="5359092" y="4055457"/>
            <a:ext cx="2561571" cy="272921"/>
          </a:xfrm>
          <a:custGeom>
            <a:rect b="b" l="l" r="r" t="t"/>
            <a:pathLst>
              <a:path extrusionOk="0" h="4806" w="45108">
                <a:moveTo>
                  <a:pt x="22555" y="0"/>
                </a:moveTo>
                <a:cubicBezTo>
                  <a:pt x="16572" y="0"/>
                  <a:pt x="10836" y="254"/>
                  <a:pt x="6606" y="704"/>
                </a:cubicBezTo>
                <a:cubicBezTo>
                  <a:pt x="2377" y="1155"/>
                  <a:pt x="1" y="1765"/>
                  <a:pt x="1" y="2403"/>
                </a:cubicBezTo>
                <a:cubicBezTo>
                  <a:pt x="1" y="3040"/>
                  <a:pt x="2377" y="3652"/>
                  <a:pt x="6606" y="4102"/>
                </a:cubicBezTo>
                <a:cubicBezTo>
                  <a:pt x="10836" y="4553"/>
                  <a:pt x="16572" y="4805"/>
                  <a:pt x="22555" y="4805"/>
                </a:cubicBezTo>
                <a:cubicBezTo>
                  <a:pt x="28536" y="4805"/>
                  <a:pt x="34272" y="4553"/>
                  <a:pt x="38502" y="4102"/>
                </a:cubicBezTo>
                <a:cubicBezTo>
                  <a:pt x="42731" y="3652"/>
                  <a:pt x="45108" y="3040"/>
                  <a:pt x="45108" y="2403"/>
                </a:cubicBezTo>
                <a:cubicBezTo>
                  <a:pt x="45108" y="1765"/>
                  <a:pt x="42731" y="1155"/>
                  <a:pt x="38502" y="704"/>
                </a:cubicBezTo>
                <a:cubicBezTo>
                  <a:pt x="34272" y="254"/>
                  <a:pt x="28536" y="0"/>
                  <a:pt x="22555" y="0"/>
                </a:cubicBezTo>
                <a:close/>
              </a:path>
            </a:pathLst>
          </a:custGeom>
          <a:solidFill>
            <a:srgbClr val="030303">
              <a:alpha val="4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9"/>
          <p:cNvSpPr/>
          <p:nvPr/>
        </p:nvSpPr>
        <p:spPr>
          <a:xfrm flipH="1">
            <a:off x="5954172" y="2886607"/>
            <a:ext cx="1365058" cy="629546"/>
          </a:xfrm>
          <a:custGeom>
            <a:rect b="b" l="l" r="r" t="t"/>
            <a:pathLst>
              <a:path extrusionOk="0" h="11086" w="24038">
                <a:moveTo>
                  <a:pt x="166" y="1"/>
                </a:moveTo>
                <a:cubicBezTo>
                  <a:pt x="76" y="1"/>
                  <a:pt x="1" y="75"/>
                  <a:pt x="1" y="166"/>
                </a:cubicBezTo>
                <a:lnTo>
                  <a:pt x="1" y="10920"/>
                </a:lnTo>
                <a:cubicBezTo>
                  <a:pt x="1" y="11011"/>
                  <a:pt x="76" y="11085"/>
                  <a:pt x="166" y="11085"/>
                </a:cubicBezTo>
                <a:lnTo>
                  <a:pt x="23872" y="11085"/>
                </a:lnTo>
                <a:cubicBezTo>
                  <a:pt x="23963" y="11085"/>
                  <a:pt x="24038" y="11011"/>
                  <a:pt x="24038" y="10920"/>
                </a:cubicBezTo>
                <a:lnTo>
                  <a:pt x="24038" y="166"/>
                </a:lnTo>
                <a:cubicBezTo>
                  <a:pt x="24038" y="75"/>
                  <a:pt x="23963" y="1"/>
                  <a:pt x="238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9"/>
          <p:cNvSpPr/>
          <p:nvPr/>
        </p:nvSpPr>
        <p:spPr>
          <a:xfrm flipH="1">
            <a:off x="5892791" y="2653382"/>
            <a:ext cx="149124" cy="811323"/>
          </a:xfrm>
          <a:custGeom>
            <a:rect b="b" l="l" r="r" t="t"/>
            <a:pathLst>
              <a:path extrusionOk="0" h="14287" w="2626">
                <a:moveTo>
                  <a:pt x="101" y="0"/>
                </a:moveTo>
                <a:cubicBezTo>
                  <a:pt x="46" y="0"/>
                  <a:pt x="0" y="46"/>
                  <a:pt x="0" y="102"/>
                </a:cubicBezTo>
                <a:lnTo>
                  <a:pt x="0" y="14185"/>
                </a:lnTo>
                <a:cubicBezTo>
                  <a:pt x="0" y="14241"/>
                  <a:pt x="46" y="14287"/>
                  <a:pt x="101" y="14287"/>
                </a:cubicBezTo>
                <a:lnTo>
                  <a:pt x="2525" y="14287"/>
                </a:lnTo>
                <a:cubicBezTo>
                  <a:pt x="2580" y="14287"/>
                  <a:pt x="2626" y="14241"/>
                  <a:pt x="2626" y="14185"/>
                </a:cubicBezTo>
                <a:lnTo>
                  <a:pt x="2626" y="102"/>
                </a:lnTo>
                <a:cubicBezTo>
                  <a:pt x="2626" y="46"/>
                  <a:pt x="2580" y="0"/>
                  <a:pt x="2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9"/>
          <p:cNvSpPr/>
          <p:nvPr/>
        </p:nvSpPr>
        <p:spPr>
          <a:xfrm flipH="1">
            <a:off x="5892621" y="2660707"/>
            <a:ext cx="149238" cy="804111"/>
          </a:xfrm>
          <a:custGeom>
            <a:rect b="b" l="l" r="r" t="t"/>
            <a:pathLst>
              <a:path extrusionOk="0" h="14160" w="2628">
                <a:moveTo>
                  <a:pt x="1901" y="1"/>
                </a:moveTo>
                <a:lnTo>
                  <a:pt x="1901" y="11249"/>
                </a:lnTo>
                <a:cubicBezTo>
                  <a:pt x="1901" y="11951"/>
                  <a:pt x="1326" y="12528"/>
                  <a:pt x="621" y="12528"/>
                </a:cubicBezTo>
                <a:lnTo>
                  <a:pt x="553" y="12528"/>
                </a:lnTo>
                <a:cubicBezTo>
                  <a:pt x="356" y="12528"/>
                  <a:pt x="168" y="12481"/>
                  <a:pt x="0" y="12400"/>
                </a:cubicBezTo>
                <a:lnTo>
                  <a:pt x="0" y="12879"/>
                </a:lnTo>
                <a:cubicBezTo>
                  <a:pt x="0" y="13583"/>
                  <a:pt x="575" y="14159"/>
                  <a:pt x="1280" y="14159"/>
                </a:cubicBezTo>
                <a:lnTo>
                  <a:pt x="1347" y="14159"/>
                </a:lnTo>
                <a:cubicBezTo>
                  <a:pt x="2050" y="14159"/>
                  <a:pt x="2627" y="13584"/>
                  <a:pt x="2627" y="12879"/>
                </a:cubicBezTo>
                <a:lnTo>
                  <a:pt x="2627" y="1153"/>
                </a:lnTo>
                <a:cubicBezTo>
                  <a:pt x="2625" y="646"/>
                  <a:pt x="2329" y="209"/>
                  <a:pt x="1901"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9"/>
          <p:cNvSpPr/>
          <p:nvPr/>
        </p:nvSpPr>
        <p:spPr>
          <a:xfrm flipH="1">
            <a:off x="5892955" y="2992628"/>
            <a:ext cx="1477213" cy="597234"/>
          </a:xfrm>
          <a:custGeom>
            <a:rect b="b" l="l" r="r" t="t"/>
            <a:pathLst>
              <a:path extrusionOk="0" h="10517" w="26013">
                <a:moveTo>
                  <a:pt x="5944" y="0"/>
                </a:moveTo>
                <a:cubicBezTo>
                  <a:pt x="5417" y="0"/>
                  <a:pt x="5195" y="332"/>
                  <a:pt x="5400" y="995"/>
                </a:cubicBezTo>
                <a:cubicBezTo>
                  <a:pt x="5564" y="1524"/>
                  <a:pt x="5787" y="1995"/>
                  <a:pt x="5787" y="2556"/>
                </a:cubicBezTo>
                <a:cubicBezTo>
                  <a:pt x="5784" y="3348"/>
                  <a:pt x="5720" y="4148"/>
                  <a:pt x="5646" y="4948"/>
                </a:cubicBezTo>
                <a:cubicBezTo>
                  <a:pt x="5438" y="4954"/>
                  <a:pt x="5230" y="4957"/>
                  <a:pt x="5020" y="4963"/>
                </a:cubicBezTo>
                <a:cubicBezTo>
                  <a:pt x="3537" y="5001"/>
                  <a:pt x="2020" y="5042"/>
                  <a:pt x="634" y="5568"/>
                </a:cubicBezTo>
                <a:cubicBezTo>
                  <a:pt x="462" y="5632"/>
                  <a:pt x="243" y="5742"/>
                  <a:pt x="1" y="5886"/>
                </a:cubicBezTo>
                <a:lnTo>
                  <a:pt x="1" y="7033"/>
                </a:lnTo>
                <a:cubicBezTo>
                  <a:pt x="1" y="7216"/>
                  <a:pt x="40" y="7388"/>
                  <a:pt x="108" y="7544"/>
                </a:cubicBezTo>
                <a:cubicBezTo>
                  <a:pt x="293" y="7485"/>
                  <a:pt x="481" y="7436"/>
                  <a:pt x="670" y="7401"/>
                </a:cubicBezTo>
                <a:cubicBezTo>
                  <a:pt x="1096" y="7319"/>
                  <a:pt x="1526" y="7286"/>
                  <a:pt x="1958" y="7286"/>
                </a:cubicBezTo>
                <a:cubicBezTo>
                  <a:pt x="2807" y="7286"/>
                  <a:pt x="3662" y="7413"/>
                  <a:pt x="4503" y="7547"/>
                </a:cubicBezTo>
                <a:cubicBezTo>
                  <a:pt x="4745" y="7585"/>
                  <a:pt x="4986" y="7617"/>
                  <a:pt x="5227" y="7646"/>
                </a:cubicBezTo>
                <a:cubicBezTo>
                  <a:pt x="5115" y="7826"/>
                  <a:pt x="4966" y="8007"/>
                  <a:pt x="4771" y="8274"/>
                </a:cubicBezTo>
                <a:cubicBezTo>
                  <a:pt x="4566" y="8555"/>
                  <a:pt x="4296" y="8926"/>
                  <a:pt x="4279" y="9292"/>
                </a:cubicBezTo>
                <a:cubicBezTo>
                  <a:pt x="4249" y="9967"/>
                  <a:pt x="4734" y="10162"/>
                  <a:pt x="5357" y="10162"/>
                </a:cubicBezTo>
                <a:cubicBezTo>
                  <a:pt x="6207" y="10162"/>
                  <a:pt x="7315" y="9799"/>
                  <a:pt x="7725" y="9799"/>
                </a:cubicBezTo>
                <a:lnTo>
                  <a:pt x="18614" y="9799"/>
                </a:lnTo>
                <a:cubicBezTo>
                  <a:pt x="19054" y="10025"/>
                  <a:pt x="20014" y="10516"/>
                  <a:pt x="20753" y="10516"/>
                </a:cubicBezTo>
                <a:cubicBezTo>
                  <a:pt x="21173" y="10516"/>
                  <a:pt x="21522" y="10357"/>
                  <a:pt x="21663" y="9898"/>
                </a:cubicBezTo>
                <a:cubicBezTo>
                  <a:pt x="21791" y="9478"/>
                  <a:pt x="21623" y="8931"/>
                  <a:pt x="21456" y="8547"/>
                </a:cubicBezTo>
                <a:cubicBezTo>
                  <a:pt x="21320" y="8230"/>
                  <a:pt x="21200" y="7941"/>
                  <a:pt x="21107" y="7653"/>
                </a:cubicBezTo>
                <a:lnTo>
                  <a:pt x="21107" y="7653"/>
                </a:lnTo>
                <a:cubicBezTo>
                  <a:pt x="21998" y="7658"/>
                  <a:pt x="22891" y="7660"/>
                  <a:pt x="23781" y="7665"/>
                </a:cubicBezTo>
                <a:cubicBezTo>
                  <a:pt x="24224" y="7666"/>
                  <a:pt x="24671" y="7669"/>
                  <a:pt x="25103" y="7766"/>
                </a:cubicBezTo>
                <a:cubicBezTo>
                  <a:pt x="25287" y="7807"/>
                  <a:pt x="25467" y="7864"/>
                  <a:pt x="25639" y="7938"/>
                </a:cubicBezTo>
                <a:cubicBezTo>
                  <a:pt x="25870" y="7706"/>
                  <a:pt x="26012" y="7387"/>
                  <a:pt x="26012" y="7037"/>
                </a:cubicBezTo>
                <a:lnTo>
                  <a:pt x="26012" y="5382"/>
                </a:lnTo>
                <a:cubicBezTo>
                  <a:pt x="25825" y="5272"/>
                  <a:pt x="25624" y="5174"/>
                  <a:pt x="25408" y="5089"/>
                </a:cubicBezTo>
                <a:cubicBezTo>
                  <a:pt x="24272" y="4648"/>
                  <a:pt x="23048" y="4559"/>
                  <a:pt x="21822" y="4559"/>
                </a:cubicBezTo>
                <a:cubicBezTo>
                  <a:pt x="21511" y="4559"/>
                  <a:pt x="21200" y="4565"/>
                  <a:pt x="20891" y="4572"/>
                </a:cubicBezTo>
                <a:cubicBezTo>
                  <a:pt x="20888" y="4359"/>
                  <a:pt x="20885" y="4148"/>
                  <a:pt x="20882" y="3935"/>
                </a:cubicBezTo>
                <a:cubicBezTo>
                  <a:pt x="20879" y="3698"/>
                  <a:pt x="20786" y="2929"/>
                  <a:pt x="20911" y="2726"/>
                </a:cubicBezTo>
                <a:cubicBezTo>
                  <a:pt x="21243" y="2188"/>
                  <a:pt x="22288" y="644"/>
                  <a:pt x="21005" y="644"/>
                </a:cubicBezTo>
                <a:cubicBezTo>
                  <a:pt x="20958" y="644"/>
                  <a:pt x="20908" y="646"/>
                  <a:pt x="20854" y="650"/>
                </a:cubicBezTo>
                <a:cubicBezTo>
                  <a:pt x="20578" y="671"/>
                  <a:pt x="20317" y="779"/>
                  <a:pt x="20050" y="856"/>
                </a:cubicBezTo>
                <a:cubicBezTo>
                  <a:pt x="19540" y="1006"/>
                  <a:pt x="19010" y="1050"/>
                  <a:pt x="18477" y="1050"/>
                </a:cubicBezTo>
                <a:cubicBezTo>
                  <a:pt x="18111" y="1050"/>
                  <a:pt x="17743" y="1029"/>
                  <a:pt x="17379" y="1008"/>
                </a:cubicBezTo>
                <a:cubicBezTo>
                  <a:pt x="14688" y="856"/>
                  <a:pt x="11998" y="703"/>
                  <a:pt x="9307" y="550"/>
                </a:cubicBezTo>
                <a:cubicBezTo>
                  <a:pt x="8678" y="515"/>
                  <a:pt x="7918" y="585"/>
                  <a:pt x="7310" y="417"/>
                </a:cubicBezTo>
                <a:cubicBezTo>
                  <a:pt x="6963" y="321"/>
                  <a:pt x="6651" y="111"/>
                  <a:pt x="6284" y="37"/>
                </a:cubicBezTo>
                <a:cubicBezTo>
                  <a:pt x="6160" y="13"/>
                  <a:pt x="6046" y="0"/>
                  <a:pt x="5944"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9"/>
          <p:cNvSpPr/>
          <p:nvPr/>
        </p:nvSpPr>
        <p:spPr>
          <a:xfrm flipH="1">
            <a:off x="6124762" y="2979908"/>
            <a:ext cx="1024503" cy="597064"/>
          </a:xfrm>
          <a:custGeom>
            <a:rect b="b" l="l" r="r" t="t"/>
            <a:pathLst>
              <a:path extrusionOk="0" h="10514" w="18041">
                <a:moveTo>
                  <a:pt x="1696" y="0"/>
                </a:moveTo>
                <a:cubicBezTo>
                  <a:pt x="1169" y="0"/>
                  <a:pt x="946" y="332"/>
                  <a:pt x="1152" y="995"/>
                </a:cubicBezTo>
                <a:cubicBezTo>
                  <a:pt x="1315" y="1524"/>
                  <a:pt x="1539" y="1996"/>
                  <a:pt x="1538" y="2557"/>
                </a:cubicBezTo>
                <a:cubicBezTo>
                  <a:pt x="1536" y="3929"/>
                  <a:pt x="1341" y="5329"/>
                  <a:pt x="1245" y="6700"/>
                </a:cubicBezTo>
                <a:cubicBezTo>
                  <a:pt x="1189" y="7498"/>
                  <a:pt x="981" y="7643"/>
                  <a:pt x="522" y="8272"/>
                </a:cubicBezTo>
                <a:cubicBezTo>
                  <a:pt x="315" y="8554"/>
                  <a:pt x="46" y="8923"/>
                  <a:pt x="31" y="9289"/>
                </a:cubicBezTo>
                <a:cubicBezTo>
                  <a:pt x="0" y="9965"/>
                  <a:pt x="485" y="10160"/>
                  <a:pt x="1108" y="10160"/>
                </a:cubicBezTo>
                <a:cubicBezTo>
                  <a:pt x="1958" y="10160"/>
                  <a:pt x="3066" y="9797"/>
                  <a:pt x="3476" y="9797"/>
                </a:cubicBezTo>
                <a:lnTo>
                  <a:pt x="14366" y="9797"/>
                </a:lnTo>
                <a:cubicBezTo>
                  <a:pt x="14806" y="10022"/>
                  <a:pt x="15766" y="10513"/>
                  <a:pt x="16505" y="10513"/>
                </a:cubicBezTo>
                <a:cubicBezTo>
                  <a:pt x="16926" y="10513"/>
                  <a:pt x="17276" y="10354"/>
                  <a:pt x="17417" y="9896"/>
                </a:cubicBezTo>
                <a:cubicBezTo>
                  <a:pt x="17544" y="9476"/>
                  <a:pt x="17377" y="8931"/>
                  <a:pt x="17211" y="8544"/>
                </a:cubicBezTo>
                <a:cubicBezTo>
                  <a:pt x="16847" y="7698"/>
                  <a:pt x="16608" y="7046"/>
                  <a:pt x="16634" y="6094"/>
                </a:cubicBezTo>
                <a:cubicBezTo>
                  <a:pt x="16656" y="5368"/>
                  <a:pt x="16644" y="4658"/>
                  <a:pt x="16633" y="3935"/>
                </a:cubicBezTo>
                <a:cubicBezTo>
                  <a:pt x="16631" y="3699"/>
                  <a:pt x="16537" y="2930"/>
                  <a:pt x="16662" y="2728"/>
                </a:cubicBezTo>
                <a:cubicBezTo>
                  <a:pt x="16994" y="2189"/>
                  <a:pt x="18041" y="644"/>
                  <a:pt x="16755" y="644"/>
                </a:cubicBezTo>
                <a:cubicBezTo>
                  <a:pt x="16708" y="644"/>
                  <a:pt x="16658" y="646"/>
                  <a:pt x="16605" y="651"/>
                </a:cubicBezTo>
                <a:cubicBezTo>
                  <a:pt x="16328" y="671"/>
                  <a:pt x="16066" y="779"/>
                  <a:pt x="15801" y="857"/>
                </a:cubicBezTo>
                <a:cubicBezTo>
                  <a:pt x="15289" y="1006"/>
                  <a:pt x="14758" y="1049"/>
                  <a:pt x="14224" y="1049"/>
                </a:cubicBezTo>
                <a:cubicBezTo>
                  <a:pt x="13860" y="1049"/>
                  <a:pt x="13494" y="1029"/>
                  <a:pt x="13131" y="1009"/>
                </a:cubicBezTo>
                <a:cubicBezTo>
                  <a:pt x="10440" y="857"/>
                  <a:pt x="7750" y="703"/>
                  <a:pt x="5058" y="551"/>
                </a:cubicBezTo>
                <a:cubicBezTo>
                  <a:pt x="4428" y="515"/>
                  <a:pt x="3668" y="585"/>
                  <a:pt x="3062" y="418"/>
                </a:cubicBezTo>
                <a:cubicBezTo>
                  <a:pt x="2714" y="323"/>
                  <a:pt x="2402" y="111"/>
                  <a:pt x="2036" y="38"/>
                </a:cubicBezTo>
                <a:cubicBezTo>
                  <a:pt x="1912" y="13"/>
                  <a:pt x="1798" y="0"/>
                  <a:pt x="16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9"/>
          <p:cNvSpPr/>
          <p:nvPr/>
        </p:nvSpPr>
        <p:spPr>
          <a:xfrm flipH="1">
            <a:off x="6196940" y="3098423"/>
            <a:ext cx="888043" cy="366052"/>
          </a:xfrm>
          <a:custGeom>
            <a:rect b="b" l="l" r="r" t="t"/>
            <a:pathLst>
              <a:path extrusionOk="0" h="6446" w="15638">
                <a:moveTo>
                  <a:pt x="1895" y="0"/>
                </a:moveTo>
                <a:cubicBezTo>
                  <a:pt x="1831" y="0"/>
                  <a:pt x="1771" y="13"/>
                  <a:pt x="1720" y="45"/>
                </a:cubicBezTo>
                <a:cubicBezTo>
                  <a:pt x="1535" y="160"/>
                  <a:pt x="1477" y="436"/>
                  <a:pt x="1601" y="614"/>
                </a:cubicBezTo>
                <a:cubicBezTo>
                  <a:pt x="1661" y="699"/>
                  <a:pt x="1751" y="759"/>
                  <a:pt x="1840" y="809"/>
                </a:cubicBezTo>
                <a:cubicBezTo>
                  <a:pt x="2344" y="1092"/>
                  <a:pt x="2933" y="1177"/>
                  <a:pt x="3489" y="1332"/>
                </a:cubicBezTo>
                <a:cubicBezTo>
                  <a:pt x="4047" y="1486"/>
                  <a:pt x="4620" y="1749"/>
                  <a:pt x="4908" y="2251"/>
                </a:cubicBezTo>
                <a:cubicBezTo>
                  <a:pt x="4952" y="2330"/>
                  <a:pt x="4989" y="2432"/>
                  <a:pt x="4939" y="2508"/>
                </a:cubicBezTo>
                <a:cubicBezTo>
                  <a:pt x="4908" y="2555"/>
                  <a:pt x="4850" y="2578"/>
                  <a:pt x="4795" y="2594"/>
                </a:cubicBezTo>
                <a:cubicBezTo>
                  <a:pt x="4677" y="2628"/>
                  <a:pt x="4557" y="2638"/>
                  <a:pt x="4434" y="2638"/>
                </a:cubicBezTo>
                <a:cubicBezTo>
                  <a:pt x="4265" y="2638"/>
                  <a:pt x="4093" y="2618"/>
                  <a:pt x="3923" y="2613"/>
                </a:cubicBezTo>
                <a:cubicBezTo>
                  <a:pt x="3908" y="2613"/>
                  <a:pt x="3893" y="2613"/>
                  <a:pt x="3877" y="2613"/>
                </a:cubicBezTo>
                <a:cubicBezTo>
                  <a:pt x="3637" y="2613"/>
                  <a:pt x="3380" y="2658"/>
                  <a:pt x="3203" y="2811"/>
                </a:cubicBezTo>
                <a:cubicBezTo>
                  <a:pt x="2245" y="2823"/>
                  <a:pt x="1283" y="2837"/>
                  <a:pt x="320" y="2862"/>
                </a:cubicBezTo>
                <a:cubicBezTo>
                  <a:pt x="260" y="3553"/>
                  <a:pt x="158" y="3927"/>
                  <a:pt x="111" y="4613"/>
                </a:cubicBezTo>
                <a:cubicBezTo>
                  <a:pt x="92" y="4879"/>
                  <a:pt x="56" y="5072"/>
                  <a:pt x="0" y="5235"/>
                </a:cubicBezTo>
                <a:cubicBezTo>
                  <a:pt x="863" y="5336"/>
                  <a:pt x="1712" y="5372"/>
                  <a:pt x="2566" y="5372"/>
                </a:cubicBezTo>
                <a:cubicBezTo>
                  <a:pt x="2690" y="5372"/>
                  <a:pt x="2814" y="5371"/>
                  <a:pt x="2938" y="5370"/>
                </a:cubicBezTo>
                <a:lnTo>
                  <a:pt x="2938" y="5370"/>
                </a:lnTo>
                <a:cubicBezTo>
                  <a:pt x="2615" y="5439"/>
                  <a:pt x="2291" y="5496"/>
                  <a:pt x="1964" y="5544"/>
                </a:cubicBezTo>
                <a:cubicBezTo>
                  <a:pt x="2012" y="5841"/>
                  <a:pt x="2247" y="6078"/>
                  <a:pt x="2519" y="6208"/>
                </a:cubicBezTo>
                <a:cubicBezTo>
                  <a:pt x="2790" y="6335"/>
                  <a:pt x="3094" y="6371"/>
                  <a:pt x="3393" y="6399"/>
                </a:cubicBezTo>
                <a:cubicBezTo>
                  <a:pt x="3670" y="6426"/>
                  <a:pt x="3954" y="6446"/>
                  <a:pt x="4236" y="6446"/>
                </a:cubicBezTo>
                <a:cubicBezTo>
                  <a:pt x="4825" y="6446"/>
                  <a:pt x="5405" y="6359"/>
                  <a:pt x="5905" y="6061"/>
                </a:cubicBezTo>
                <a:cubicBezTo>
                  <a:pt x="6085" y="5953"/>
                  <a:pt x="6253" y="5820"/>
                  <a:pt x="6450" y="5744"/>
                </a:cubicBezTo>
                <a:cubicBezTo>
                  <a:pt x="6677" y="5658"/>
                  <a:pt x="6926" y="5655"/>
                  <a:pt x="7170" y="5653"/>
                </a:cubicBezTo>
                <a:cubicBezTo>
                  <a:pt x="8730" y="5645"/>
                  <a:pt x="10291" y="5635"/>
                  <a:pt x="11852" y="5626"/>
                </a:cubicBezTo>
                <a:cubicBezTo>
                  <a:pt x="11974" y="5625"/>
                  <a:pt x="12097" y="5625"/>
                  <a:pt x="12219" y="5625"/>
                </a:cubicBezTo>
                <a:cubicBezTo>
                  <a:pt x="12818" y="5625"/>
                  <a:pt x="13417" y="5639"/>
                  <a:pt x="14007" y="5735"/>
                </a:cubicBezTo>
                <a:cubicBezTo>
                  <a:pt x="14136" y="5756"/>
                  <a:pt x="14279" y="5775"/>
                  <a:pt x="14416" y="5775"/>
                </a:cubicBezTo>
                <a:cubicBezTo>
                  <a:pt x="14660" y="5775"/>
                  <a:pt x="14886" y="5716"/>
                  <a:pt x="14988" y="5508"/>
                </a:cubicBezTo>
                <a:cubicBezTo>
                  <a:pt x="15030" y="5423"/>
                  <a:pt x="15034" y="5330"/>
                  <a:pt x="15015" y="5240"/>
                </a:cubicBezTo>
                <a:cubicBezTo>
                  <a:pt x="15221" y="5240"/>
                  <a:pt x="15428" y="5243"/>
                  <a:pt x="15638" y="5245"/>
                </a:cubicBezTo>
                <a:cubicBezTo>
                  <a:pt x="15540" y="4866"/>
                  <a:pt x="15490" y="4473"/>
                  <a:pt x="15502" y="4008"/>
                </a:cubicBezTo>
                <a:cubicBezTo>
                  <a:pt x="15520" y="3392"/>
                  <a:pt x="15514" y="2784"/>
                  <a:pt x="15506" y="2172"/>
                </a:cubicBezTo>
                <a:lnTo>
                  <a:pt x="15506" y="2172"/>
                </a:lnTo>
                <a:cubicBezTo>
                  <a:pt x="15484" y="2174"/>
                  <a:pt x="15381" y="2682"/>
                  <a:pt x="15359" y="2682"/>
                </a:cubicBezTo>
                <a:cubicBezTo>
                  <a:pt x="14938" y="2693"/>
                  <a:pt x="14515" y="2700"/>
                  <a:pt x="14095" y="2709"/>
                </a:cubicBezTo>
                <a:cubicBezTo>
                  <a:pt x="14194" y="2624"/>
                  <a:pt x="14295" y="2541"/>
                  <a:pt x="14394" y="2457"/>
                </a:cubicBezTo>
                <a:cubicBezTo>
                  <a:pt x="14312" y="2325"/>
                  <a:pt x="14155" y="2290"/>
                  <a:pt x="13991" y="2290"/>
                </a:cubicBezTo>
                <a:cubicBezTo>
                  <a:pt x="13910" y="2290"/>
                  <a:pt x="13827" y="2298"/>
                  <a:pt x="13751" y="2308"/>
                </a:cubicBezTo>
                <a:cubicBezTo>
                  <a:pt x="13504" y="2340"/>
                  <a:pt x="13256" y="2355"/>
                  <a:pt x="13007" y="2355"/>
                </a:cubicBezTo>
                <a:cubicBezTo>
                  <a:pt x="12403" y="2355"/>
                  <a:pt x="11798" y="2263"/>
                  <a:pt x="11222" y="2080"/>
                </a:cubicBezTo>
                <a:cubicBezTo>
                  <a:pt x="11122" y="2049"/>
                  <a:pt x="11001" y="1982"/>
                  <a:pt x="11015" y="1878"/>
                </a:cubicBezTo>
                <a:cubicBezTo>
                  <a:pt x="11024" y="1810"/>
                  <a:pt x="11089" y="1768"/>
                  <a:pt x="11150" y="1734"/>
                </a:cubicBezTo>
                <a:cubicBezTo>
                  <a:pt x="11537" y="1526"/>
                  <a:pt x="11982" y="1441"/>
                  <a:pt x="12390" y="1275"/>
                </a:cubicBezTo>
                <a:cubicBezTo>
                  <a:pt x="12799" y="1109"/>
                  <a:pt x="13201" y="827"/>
                  <a:pt x="13324" y="402"/>
                </a:cubicBezTo>
                <a:lnTo>
                  <a:pt x="13324" y="402"/>
                </a:lnTo>
                <a:cubicBezTo>
                  <a:pt x="12427" y="425"/>
                  <a:pt x="11529" y="448"/>
                  <a:pt x="10633" y="471"/>
                </a:cubicBezTo>
                <a:cubicBezTo>
                  <a:pt x="10379" y="478"/>
                  <a:pt x="10120" y="485"/>
                  <a:pt x="9885" y="576"/>
                </a:cubicBezTo>
                <a:cubicBezTo>
                  <a:pt x="9691" y="653"/>
                  <a:pt x="9525" y="781"/>
                  <a:pt x="9349" y="886"/>
                </a:cubicBezTo>
                <a:cubicBezTo>
                  <a:pt x="8920" y="1145"/>
                  <a:pt x="8420" y="1283"/>
                  <a:pt x="7920" y="1283"/>
                </a:cubicBezTo>
                <a:cubicBezTo>
                  <a:pt x="7889" y="1283"/>
                  <a:pt x="7857" y="1282"/>
                  <a:pt x="7826" y="1281"/>
                </a:cubicBezTo>
                <a:cubicBezTo>
                  <a:pt x="7364" y="1264"/>
                  <a:pt x="6913" y="1131"/>
                  <a:pt x="6467" y="1004"/>
                </a:cubicBezTo>
                <a:cubicBezTo>
                  <a:pt x="5711" y="789"/>
                  <a:pt x="4937" y="590"/>
                  <a:pt x="4150" y="590"/>
                </a:cubicBezTo>
                <a:cubicBezTo>
                  <a:pt x="4143" y="590"/>
                  <a:pt x="4136" y="590"/>
                  <a:pt x="4130" y="590"/>
                </a:cubicBezTo>
                <a:cubicBezTo>
                  <a:pt x="4047" y="591"/>
                  <a:pt x="3964" y="593"/>
                  <a:pt x="3881" y="593"/>
                </a:cubicBezTo>
                <a:cubicBezTo>
                  <a:pt x="3746" y="593"/>
                  <a:pt x="3612" y="586"/>
                  <a:pt x="3481" y="552"/>
                </a:cubicBezTo>
                <a:cubicBezTo>
                  <a:pt x="3169" y="472"/>
                  <a:pt x="2856" y="312"/>
                  <a:pt x="2552" y="208"/>
                </a:cubicBezTo>
                <a:cubicBezTo>
                  <a:pt x="2383" y="150"/>
                  <a:pt x="2113" y="0"/>
                  <a:pt x="1895"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9"/>
          <p:cNvSpPr/>
          <p:nvPr/>
        </p:nvSpPr>
        <p:spPr>
          <a:xfrm flipH="1">
            <a:off x="7220760" y="2653382"/>
            <a:ext cx="149238" cy="811323"/>
          </a:xfrm>
          <a:custGeom>
            <a:rect b="b" l="l" r="r" t="t"/>
            <a:pathLst>
              <a:path extrusionOk="0" h="14287" w="2628">
                <a:moveTo>
                  <a:pt x="103" y="0"/>
                </a:moveTo>
                <a:cubicBezTo>
                  <a:pt x="47" y="0"/>
                  <a:pt x="1" y="46"/>
                  <a:pt x="1" y="102"/>
                </a:cubicBezTo>
                <a:lnTo>
                  <a:pt x="1" y="14185"/>
                </a:lnTo>
                <a:cubicBezTo>
                  <a:pt x="1" y="14241"/>
                  <a:pt x="47" y="14287"/>
                  <a:pt x="103" y="14287"/>
                </a:cubicBezTo>
                <a:lnTo>
                  <a:pt x="2526" y="14287"/>
                </a:lnTo>
                <a:cubicBezTo>
                  <a:pt x="2581" y="14287"/>
                  <a:pt x="2627" y="14241"/>
                  <a:pt x="2628" y="14185"/>
                </a:cubicBezTo>
                <a:lnTo>
                  <a:pt x="2628" y="102"/>
                </a:lnTo>
                <a:cubicBezTo>
                  <a:pt x="2628" y="46"/>
                  <a:pt x="2582" y="0"/>
                  <a:pt x="2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9"/>
          <p:cNvSpPr/>
          <p:nvPr/>
        </p:nvSpPr>
        <p:spPr>
          <a:xfrm flipH="1">
            <a:off x="7220817" y="2666727"/>
            <a:ext cx="149238" cy="798092"/>
          </a:xfrm>
          <a:custGeom>
            <a:rect b="b" l="l" r="r" t="t"/>
            <a:pathLst>
              <a:path extrusionOk="0" h="14054" w="2628">
                <a:moveTo>
                  <a:pt x="2084" y="1"/>
                </a:moveTo>
                <a:lnTo>
                  <a:pt x="2084" y="11324"/>
                </a:lnTo>
                <a:cubicBezTo>
                  <a:pt x="2084" y="12026"/>
                  <a:pt x="1509" y="12604"/>
                  <a:pt x="804" y="12604"/>
                </a:cubicBezTo>
                <a:lnTo>
                  <a:pt x="736" y="12604"/>
                </a:lnTo>
                <a:cubicBezTo>
                  <a:pt x="462" y="12604"/>
                  <a:pt x="210" y="12515"/>
                  <a:pt x="1" y="12368"/>
                </a:cubicBezTo>
                <a:lnTo>
                  <a:pt x="1" y="12773"/>
                </a:lnTo>
                <a:cubicBezTo>
                  <a:pt x="1" y="13477"/>
                  <a:pt x="576" y="14053"/>
                  <a:pt x="1280" y="14053"/>
                </a:cubicBezTo>
                <a:lnTo>
                  <a:pt x="1348" y="14053"/>
                </a:lnTo>
                <a:cubicBezTo>
                  <a:pt x="2050" y="14053"/>
                  <a:pt x="2628" y="13478"/>
                  <a:pt x="2628" y="12773"/>
                </a:cubicBezTo>
                <a:lnTo>
                  <a:pt x="2628" y="1047"/>
                </a:lnTo>
                <a:cubicBezTo>
                  <a:pt x="2628" y="614"/>
                  <a:pt x="2412" y="233"/>
                  <a:pt x="2084"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9"/>
          <p:cNvSpPr/>
          <p:nvPr/>
        </p:nvSpPr>
        <p:spPr>
          <a:xfrm flipH="1">
            <a:off x="5760241" y="3354476"/>
            <a:ext cx="1756665" cy="419887"/>
          </a:xfrm>
          <a:custGeom>
            <a:rect b="b" l="l" r="r" t="t"/>
            <a:pathLst>
              <a:path extrusionOk="0" h="7394" w="30934">
                <a:moveTo>
                  <a:pt x="4262" y="0"/>
                </a:moveTo>
                <a:cubicBezTo>
                  <a:pt x="2679" y="0"/>
                  <a:pt x="2627" y="194"/>
                  <a:pt x="1486" y="1904"/>
                </a:cubicBezTo>
                <a:lnTo>
                  <a:pt x="0" y="4513"/>
                </a:lnTo>
                <a:cubicBezTo>
                  <a:pt x="0" y="6096"/>
                  <a:pt x="1297" y="7393"/>
                  <a:pt x="2881" y="7393"/>
                </a:cubicBezTo>
                <a:lnTo>
                  <a:pt x="28053" y="7393"/>
                </a:lnTo>
                <a:cubicBezTo>
                  <a:pt x="29637" y="7393"/>
                  <a:pt x="30934" y="6096"/>
                  <a:pt x="30933" y="4512"/>
                </a:cubicBezTo>
                <a:lnTo>
                  <a:pt x="29211" y="1617"/>
                </a:lnTo>
                <a:cubicBezTo>
                  <a:pt x="28273" y="51"/>
                  <a:pt x="28254" y="0"/>
                  <a:pt x="266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9"/>
          <p:cNvSpPr/>
          <p:nvPr/>
        </p:nvSpPr>
        <p:spPr>
          <a:xfrm flipH="1">
            <a:off x="5741331" y="3630008"/>
            <a:ext cx="1812487" cy="515460"/>
          </a:xfrm>
          <a:custGeom>
            <a:rect b="b" l="l" r="r" t="t"/>
            <a:pathLst>
              <a:path extrusionOk="0" h="9077" w="31917">
                <a:moveTo>
                  <a:pt x="173" y="0"/>
                </a:moveTo>
                <a:cubicBezTo>
                  <a:pt x="77" y="0"/>
                  <a:pt x="1" y="78"/>
                  <a:pt x="1" y="173"/>
                </a:cubicBezTo>
                <a:lnTo>
                  <a:pt x="1" y="8905"/>
                </a:lnTo>
                <a:cubicBezTo>
                  <a:pt x="1" y="9000"/>
                  <a:pt x="77" y="9077"/>
                  <a:pt x="173" y="9077"/>
                </a:cubicBezTo>
                <a:lnTo>
                  <a:pt x="31745" y="9077"/>
                </a:lnTo>
                <a:cubicBezTo>
                  <a:pt x="31840" y="9077"/>
                  <a:pt x="31917" y="9000"/>
                  <a:pt x="31917" y="8905"/>
                </a:cubicBezTo>
                <a:lnTo>
                  <a:pt x="31917" y="173"/>
                </a:lnTo>
                <a:cubicBezTo>
                  <a:pt x="31917" y="78"/>
                  <a:pt x="31840" y="0"/>
                  <a:pt x="31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flipH="1">
            <a:off x="5735766" y="3272078"/>
            <a:ext cx="1824185" cy="435730"/>
          </a:xfrm>
          <a:custGeom>
            <a:rect b="b" l="l" r="r" t="t"/>
            <a:pathLst>
              <a:path extrusionOk="0" h="7673" w="32123">
                <a:moveTo>
                  <a:pt x="25155" y="0"/>
                </a:moveTo>
                <a:cubicBezTo>
                  <a:pt x="24764" y="0"/>
                  <a:pt x="24372" y="9"/>
                  <a:pt x="23983" y="19"/>
                </a:cubicBezTo>
                <a:cubicBezTo>
                  <a:pt x="18777" y="149"/>
                  <a:pt x="13571" y="276"/>
                  <a:pt x="8366" y="406"/>
                </a:cubicBezTo>
                <a:cubicBezTo>
                  <a:pt x="6882" y="443"/>
                  <a:pt x="5366" y="484"/>
                  <a:pt x="3978" y="1009"/>
                </a:cubicBezTo>
                <a:cubicBezTo>
                  <a:pt x="2896" y="1418"/>
                  <a:pt x="1" y="3563"/>
                  <a:pt x="1034" y="5032"/>
                </a:cubicBezTo>
                <a:cubicBezTo>
                  <a:pt x="1514" y="3839"/>
                  <a:pt x="2753" y="3087"/>
                  <a:pt x="4015" y="2845"/>
                </a:cubicBezTo>
                <a:cubicBezTo>
                  <a:pt x="4441" y="2762"/>
                  <a:pt x="4872" y="2729"/>
                  <a:pt x="5304" y="2729"/>
                </a:cubicBezTo>
                <a:cubicBezTo>
                  <a:pt x="6152" y="2729"/>
                  <a:pt x="7007" y="2856"/>
                  <a:pt x="7848" y="2990"/>
                </a:cubicBezTo>
                <a:cubicBezTo>
                  <a:pt x="8948" y="3165"/>
                  <a:pt x="10019" y="3225"/>
                  <a:pt x="11095" y="3225"/>
                </a:cubicBezTo>
                <a:cubicBezTo>
                  <a:pt x="12027" y="3225"/>
                  <a:pt x="12961" y="3180"/>
                  <a:pt x="13920" y="3126"/>
                </a:cubicBezTo>
                <a:cubicBezTo>
                  <a:pt x="14839" y="3073"/>
                  <a:pt x="15759" y="3062"/>
                  <a:pt x="16679" y="3062"/>
                </a:cubicBezTo>
                <a:cubicBezTo>
                  <a:pt x="17021" y="3062"/>
                  <a:pt x="17364" y="3063"/>
                  <a:pt x="17706" y="3065"/>
                </a:cubicBezTo>
                <a:cubicBezTo>
                  <a:pt x="20846" y="3079"/>
                  <a:pt x="23986" y="3092"/>
                  <a:pt x="27126" y="3106"/>
                </a:cubicBezTo>
                <a:cubicBezTo>
                  <a:pt x="27570" y="3107"/>
                  <a:pt x="28015" y="3111"/>
                  <a:pt x="28449" y="3207"/>
                </a:cubicBezTo>
                <a:cubicBezTo>
                  <a:pt x="29440" y="3428"/>
                  <a:pt x="30269" y="4133"/>
                  <a:pt x="30850" y="4969"/>
                </a:cubicBezTo>
                <a:cubicBezTo>
                  <a:pt x="31421" y="5789"/>
                  <a:pt x="31716" y="6750"/>
                  <a:pt x="32078" y="7673"/>
                </a:cubicBezTo>
                <a:cubicBezTo>
                  <a:pt x="32122" y="6209"/>
                  <a:pt x="31992" y="4604"/>
                  <a:pt x="31429" y="3250"/>
                </a:cubicBezTo>
                <a:cubicBezTo>
                  <a:pt x="30932" y="2054"/>
                  <a:pt x="30098" y="1055"/>
                  <a:pt x="28750" y="532"/>
                </a:cubicBezTo>
                <a:cubicBezTo>
                  <a:pt x="27613" y="90"/>
                  <a:pt x="26384" y="0"/>
                  <a:pt x="251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9"/>
          <p:cNvSpPr/>
          <p:nvPr/>
        </p:nvSpPr>
        <p:spPr>
          <a:xfrm flipH="1">
            <a:off x="5698579" y="3430117"/>
            <a:ext cx="149181" cy="811380"/>
          </a:xfrm>
          <a:custGeom>
            <a:rect b="b" l="l" r="r" t="t"/>
            <a:pathLst>
              <a:path extrusionOk="0" h="14288" w="2627">
                <a:moveTo>
                  <a:pt x="102" y="1"/>
                </a:moveTo>
                <a:cubicBezTo>
                  <a:pt x="47" y="1"/>
                  <a:pt x="1" y="47"/>
                  <a:pt x="1" y="103"/>
                </a:cubicBezTo>
                <a:lnTo>
                  <a:pt x="1" y="14185"/>
                </a:lnTo>
                <a:cubicBezTo>
                  <a:pt x="1" y="14241"/>
                  <a:pt x="47" y="14287"/>
                  <a:pt x="102" y="14287"/>
                </a:cubicBezTo>
                <a:lnTo>
                  <a:pt x="2526" y="14287"/>
                </a:lnTo>
                <a:cubicBezTo>
                  <a:pt x="2581" y="14287"/>
                  <a:pt x="2627" y="14241"/>
                  <a:pt x="2627" y="14185"/>
                </a:cubicBezTo>
                <a:lnTo>
                  <a:pt x="2627" y="103"/>
                </a:lnTo>
                <a:cubicBezTo>
                  <a:pt x="2627" y="47"/>
                  <a:pt x="2581" y="1"/>
                  <a:pt x="2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9"/>
          <p:cNvSpPr/>
          <p:nvPr/>
        </p:nvSpPr>
        <p:spPr>
          <a:xfrm flipH="1">
            <a:off x="5698466" y="3437499"/>
            <a:ext cx="149181" cy="803997"/>
          </a:xfrm>
          <a:custGeom>
            <a:rect b="b" l="l" r="r" t="t"/>
            <a:pathLst>
              <a:path extrusionOk="0" h="14158" w="2627">
                <a:moveTo>
                  <a:pt x="1901" y="0"/>
                </a:moveTo>
                <a:lnTo>
                  <a:pt x="1901" y="11610"/>
                </a:lnTo>
                <a:cubicBezTo>
                  <a:pt x="1901" y="12312"/>
                  <a:pt x="1326" y="12889"/>
                  <a:pt x="621" y="12889"/>
                </a:cubicBezTo>
                <a:lnTo>
                  <a:pt x="553" y="12889"/>
                </a:lnTo>
                <a:cubicBezTo>
                  <a:pt x="356" y="12889"/>
                  <a:pt x="168" y="12842"/>
                  <a:pt x="0" y="12760"/>
                </a:cubicBezTo>
                <a:lnTo>
                  <a:pt x="0" y="12878"/>
                </a:lnTo>
                <a:cubicBezTo>
                  <a:pt x="0" y="13580"/>
                  <a:pt x="575" y="14157"/>
                  <a:pt x="1280" y="14157"/>
                </a:cubicBezTo>
                <a:lnTo>
                  <a:pt x="1347" y="14157"/>
                </a:lnTo>
                <a:cubicBezTo>
                  <a:pt x="2050" y="14157"/>
                  <a:pt x="2627" y="13582"/>
                  <a:pt x="2627" y="12878"/>
                </a:cubicBezTo>
                <a:lnTo>
                  <a:pt x="2627" y="1150"/>
                </a:lnTo>
                <a:cubicBezTo>
                  <a:pt x="2625" y="645"/>
                  <a:pt x="2329" y="208"/>
                  <a:pt x="1901"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flipH="1">
            <a:off x="7436835" y="3430117"/>
            <a:ext cx="149238" cy="811380"/>
          </a:xfrm>
          <a:custGeom>
            <a:rect b="b" l="l" r="r" t="t"/>
            <a:pathLst>
              <a:path extrusionOk="0" h="14288" w="2628">
                <a:moveTo>
                  <a:pt x="103" y="1"/>
                </a:moveTo>
                <a:cubicBezTo>
                  <a:pt x="46" y="1"/>
                  <a:pt x="0" y="47"/>
                  <a:pt x="0" y="103"/>
                </a:cubicBezTo>
                <a:lnTo>
                  <a:pt x="0" y="14185"/>
                </a:lnTo>
                <a:cubicBezTo>
                  <a:pt x="0" y="14241"/>
                  <a:pt x="46" y="14287"/>
                  <a:pt x="103" y="14287"/>
                </a:cubicBezTo>
                <a:lnTo>
                  <a:pt x="2525" y="14287"/>
                </a:lnTo>
                <a:cubicBezTo>
                  <a:pt x="2581" y="14287"/>
                  <a:pt x="2627" y="14241"/>
                  <a:pt x="2627" y="14185"/>
                </a:cubicBezTo>
                <a:lnTo>
                  <a:pt x="2627" y="103"/>
                </a:lnTo>
                <a:cubicBezTo>
                  <a:pt x="2627" y="47"/>
                  <a:pt x="2581" y="1"/>
                  <a:pt x="2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9"/>
          <p:cNvSpPr/>
          <p:nvPr/>
        </p:nvSpPr>
        <p:spPr>
          <a:xfrm flipH="1">
            <a:off x="7436778" y="3437499"/>
            <a:ext cx="149238" cy="803997"/>
          </a:xfrm>
          <a:custGeom>
            <a:rect b="b" l="l" r="r" t="t"/>
            <a:pathLst>
              <a:path extrusionOk="0" h="14158" w="2628">
                <a:moveTo>
                  <a:pt x="1901" y="0"/>
                </a:moveTo>
                <a:lnTo>
                  <a:pt x="1901" y="11610"/>
                </a:lnTo>
                <a:cubicBezTo>
                  <a:pt x="1901" y="12312"/>
                  <a:pt x="1326" y="12889"/>
                  <a:pt x="621" y="12889"/>
                </a:cubicBezTo>
                <a:lnTo>
                  <a:pt x="554" y="12889"/>
                </a:lnTo>
                <a:cubicBezTo>
                  <a:pt x="356" y="12889"/>
                  <a:pt x="168" y="12842"/>
                  <a:pt x="1" y="12760"/>
                </a:cubicBezTo>
                <a:lnTo>
                  <a:pt x="1" y="12878"/>
                </a:lnTo>
                <a:cubicBezTo>
                  <a:pt x="1" y="13580"/>
                  <a:pt x="576" y="14157"/>
                  <a:pt x="1280" y="14157"/>
                </a:cubicBezTo>
                <a:lnTo>
                  <a:pt x="1348" y="14157"/>
                </a:lnTo>
                <a:cubicBezTo>
                  <a:pt x="2050" y="14157"/>
                  <a:pt x="2628" y="13582"/>
                  <a:pt x="2628" y="12878"/>
                </a:cubicBezTo>
                <a:lnTo>
                  <a:pt x="2628" y="1150"/>
                </a:lnTo>
                <a:cubicBezTo>
                  <a:pt x="2626" y="645"/>
                  <a:pt x="2329" y="208"/>
                  <a:pt x="1901"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9"/>
          <p:cNvSpPr/>
          <p:nvPr/>
        </p:nvSpPr>
        <p:spPr>
          <a:xfrm flipH="1">
            <a:off x="5677965" y="3374011"/>
            <a:ext cx="185298" cy="185298"/>
          </a:xfrm>
          <a:custGeom>
            <a:rect b="b" l="l" r="r" t="t"/>
            <a:pathLst>
              <a:path extrusionOk="0" h="3263" w="3263">
                <a:moveTo>
                  <a:pt x="1632" y="1"/>
                </a:moveTo>
                <a:cubicBezTo>
                  <a:pt x="731" y="1"/>
                  <a:pt x="1" y="730"/>
                  <a:pt x="1" y="1631"/>
                </a:cubicBezTo>
                <a:cubicBezTo>
                  <a:pt x="1" y="2532"/>
                  <a:pt x="731" y="3262"/>
                  <a:pt x="1632" y="3262"/>
                </a:cubicBezTo>
                <a:cubicBezTo>
                  <a:pt x="2532" y="3262"/>
                  <a:pt x="3262" y="2532"/>
                  <a:pt x="3262" y="1631"/>
                </a:cubicBezTo>
                <a:cubicBezTo>
                  <a:pt x="3262" y="730"/>
                  <a:pt x="2532"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flipH="1">
            <a:off x="5750029" y="3404960"/>
            <a:ext cx="82342" cy="82285"/>
          </a:xfrm>
          <a:custGeom>
            <a:rect b="b" l="l" r="r" t="t"/>
            <a:pathLst>
              <a:path extrusionOk="0" h="1449" w="1450">
                <a:moveTo>
                  <a:pt x="725" y="1"/>
                </a:moveTo>
                <a:cubicBezTo>
                  <a:pt x="324" y="1"/>
                  <a:pt x="1" y="324"/>
                  <a:pt x="1" y="725"/>
                </a:cubicBezTo>
                <a:cubicBezTo>
                  <a:pt x="1" y="1125"/>
                  <a:pt x="324" y="1449"/>
                  <a:pt x="725" y="1449"/>
                </a:cubicBezTo>
                <a:cubicBezTo>
                  <a:pt x="1125" y="1449"/>
                  <a:pt x="1449" y="1125"/>
                  <a:pt x="1449" y="725"/>
                </a:cubicBezTo>
                <a:cubicBezTo>
                  <a:pt x="1449" y="324"/>
                  <a:pt x="1125" y="1"/>
                  <a:pt x="725"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9"/>
          <p:cNvSpPr/>
          <p:nvPr/>
        </p:nvSpPr>
        <p:spPr>
          <a:xfrm flipH="1">
            <a:off x="5873370" y="2571722"/>
            <a:ext cx="185298" cy="185241"/>
          </a:xfrm>
          <a:custGeom>
            <a:rect b="b" l="l" r="r" t="t"/>
            <a:pathLst>
              <a:path extrusionOk="0" h="3262" w="3263">
                <a:moveTo>
                  <a:pt x="1631" y="0"/>
                </a:moveTo>
                <a:cubicBezTo>
                  <a:pt x="731" y="0"/>
                  <a:pt x="0" y="730"/>
                  <a:pt x="0" y="1631"/>
                </a:cubicBezTo>
                <a:cubicBezTo>
                  <a:pt x="0" y="2532"/>
                  <a:pt x="731" y="3262"/>
                  <a:pt x="1631" y="3262"/>
                </a:cubicBezTo>
                <a:cubicBezTo>
                  <a:pt x="2532" y="3262"/>
                  <a:pt x="3263" y="2532"/>
                  <a:pt x="3263" y="1631"/>
                </a:cubicBezTo>
                <a:cubicBezTo>
                  <a:pt x="3263" y="730"/>
                  <a:pt x="2532" y="0"/>
                  <a:pt x="1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9"/>
          <p:cNvSpPr/>
          <p:nvPr/>
        </p:nvSpPr>
        <p:spPr>
          <a:xfrm flipH="1">
            <a:off x="5955712" y="2612836"/>
            <a:ext cx="82342" cy="82285"/>
          </a:xfrm>
          <a:custGeom>
            <a:rect b="b" l="l" r="r" t="t"/>
            <a:pathLst>
              <a:path extrusionOk="0" h="1449" w="1450">
                <a:moveTo>
                  <a:pt x="725" y="0"/>
                </a:moveTo>
                <a:cubicBezTo>
                  <a:pt x="325" y="0"/>
                  <a:pt x="1" y="324"/>
                  <a:pt x="1" y="725"/>
                </a:cubicBezTo>
                <a:cubicBezTo>
                  <a:pt x="1" y="1125"/>
                  <a:pt x="325" y="1449"/>
                  <a:pt x="725" y="1449"/>
                </a:cubicBezTo>
                <a:cubicBezTo>
                  <a:pt x="1124" y="1449"/>
                  <a:pt x="1449" y="1125"/>
                  <a:pt x="1449" y="725"/>
                </a:cubicBezTo>
                <a:cubicBezTo>
                  <a:pt x="1449" y="324"/>
                  <a:pt x="1124" y="0"/>
                  <a:pt x="725"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9"/>
          <p:cNvSpPr/>
          <p:nvPr/>
        </p:nvSpPr>
        <p:spPr>
          <a:xfrm flipH="1">
            <a:off x="7210708" y="2571722"/>
            <a:ext cx="185354" cy="185241"/>
          </a:xfrm>
          <a:custGeom>
            <a:rect b="b" l="l" r="r" t="t"/>
            <a:pathLst>
              <a:path extrusionOk="0" h="3262" w="3264">
                <a:moveTo>
                  <a:pt x="1632" y="0"/>
                </a:moveTo>
                <a:cubicBezTo>
                  <a:pt x="731" y="0"/>
                  <a:pt x="1" y="730"/>
                  <a:pt x="1" y="1631"/>
                </a:cubicBezTo>
                <a:cubicBezTo>
                  <a:pt x="1" y="2532"/>
                  <a:pt x="731" y="3262"/>
                  <a:pt x="1632" y="3262"/>
                </a:cubicBezTo>
                <a:cubicBezTo>
                  <a:pt x="2533" y="3262"/>
                  <a:pt x="3264" y="2532"/>
                  <a:pt x="3264" y="1631"/>
                </a:cubicBezTo>
                <a:cubicBezTo>
                  <a:pt x="3264" y="730"/>
                  <a:pt x="2533" y="0"/>
                  <a:pt x="16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9"/>
          <p:cNvSpPr/>
          <p:nvPr/>
        </p:nvSpPr>
        <p:spPr>
          <a:xfrm flipH="1">
            <a:off x="7292994" y="2612836"/>
            <a:ext cx="82399" cy="82285"/>
          </a:xfrm>
          <a:custGeom>
            <a:rect b="b" l="l" r="r" t="t"/>
            <a:pathLst>
              <a:path extrusionOk="0" h="1449" w="1451">
                <a:moveTo>
                  <a:pt x="726" y="0"/>
                </a:moveTo>
                <a:cubicBezTo>
                  <a:pt x="325" y="0"/>
                  <a:pt x="1" y="324"/>
                  <a:pt x="1" y="725"/>
                </a:cubicBezTo>
                <a:cubicBezTo>
                  <a:pt x="1" y="1125"/>
                  <a:pt x="325" y="1449"/>
                  <a:pt x="726" y="1449"/>
                </a:cubicBezTo>
                <a:cubicBezTo>
                  <a:pt x="1125" y="1449"/>
                  <a:pt x="1450" y="1125"/>
                  <a:pt x="1450" y="725"/>
                </a:cubicBezTo>
                <a:cubicBezTo>
                  <a:pt x="1450" y="324"/>
                  <a:pt x="1125" y="0"/>
                  <a:pt x="726"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9"/>
          <p:cNvSpPr/>
          <p:nvPr/>
        </p:nvSpPr>
        <p:spPr>
          <a:xfrm flipH="1">
            <a:off x="7418834" y="3374011"/>
            <a:ext cx="185354" cy="185298"/>
          </a:xfrm>
          <a:custGeom>
            <a:rect b="b" l="l" r="r" t="t"/>
            <a:pathLst>
              <a:path extrusionOk="0" h="3263" w="3264">
                <a:moveTo>
                  <a:pt x="1632" y="1"/>
                </a:moveTo>
                <a:cubicBezTo>
                  <a:pt x="731" y="1"/>
                  <a:pt x="0" y="730"/>
                  <a:pt x="0" y="1631"/>
                </a:cubicBezTo>
                <a:cubicBezTo>
                  <a:pt x="0" y="2532"/>
                  <a:pt x="731" y="3262"/>
                  <a:pt x="1632" y="3262"/>
                </a:cubicBezTo>
                <a:cubicBezTo>
                  <a:pt x="2532" y="3262"/>
                  <a:pt x="3263" y="2532"/>
                  <a:pt x="3263" y="1631"/>
                </a:cubicBezTo>
                <a:cubicBezTo>
                  <a:pt x="3263" y="730"/>
                  <a:pt x="2532"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9"/>
          <p:cNvSpPr/>
          <p:nvPr/>
        </p:nvSpPr>
        <p:spPr>
          <a:xfrm flipH="1">
            <a:off x="7498734" y="3404960"/>
            <a:ext cx="82399" cy="82285"/>
          </a:xfrm>
          <a:custGeom>
            <a:rect b="b" l="l" r="r" t="t"/>
            <a:pathLst>
              <a:path extrusionOk="0" h="1449" w="1451">
                <a:moveTo>
                  <a:pt x="725" y="1"/>
                </a:moveTo>
                <a:cubicBezTo>
                  <a:pt x="325" y="1"/>
                  <a:pt x="1" y="324"/>
                  <a:pt x="1" y="725"/>
                </a:cubicBezTo>
                <a:cubicBezTo>
                  <a:pt x="1" y="1125"/>
                  <a:pt x="325" y="1449"/>
                  <a:pt x="725" y="1449"/>
                </a:cubicBezTo>
                <a:cubicBezTo>
                  <a:pt x="1125" y="1449"/>
                  <a:pt x="1450" y="1125"/>
                  <a:pt x="1450" y="725"/>
                </a:cubicBezTo>
                <a:cubicBezTo>
                  <a:pt x="1450" y="324"/>
                  <a:pt x="1125" y="1"/>
                  <a:pt x="725"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9"/>
          <p:cNvSpPr/>
          <p:nvPr/>
        </p:nvSpPr>
        <p:spPr>
          <a:xfrm flipH="1">
            <a:off x="5847762" y="3343403"/>
            <a:ext cx="1286634" cy="362759"/>
          </a:xfrm>
          <a:custGeom>
            <a:rect b="b" l="l" r="r" t="t"/>
            <a:pathLst>
              <a:path extrusionOk="0" h="6388" w="22657">
                <a:moveTo>
                  <a:pt x="13479" y="0"/>
                </a:moveTo>
                <a:cubicBezTo>
                  <a:pt x="13032" y="0"/>
                  <a:pt x="12585" y="15"/>
                  <a:pt x="12139" y="44"/>
                </a:cubicBezTo>
                <a:cubicBezTo>
                  <a:pt x="11849" y="63"/>
                  <a:pt x="10329" y="42"/>
                  <a:pt x="10193" y="296"/>
                </a:cubicBezTo>
                <a:cubicBezTo>
                  <a:pt x="10171" y="338"/>
                  <a:pt x="10165" y="373"/>
                  <a:pt x="10173" y="404"/>
                </a:cubicBezTo>
                <a:cubicBezTo>
                  <a:pt x="10216" y="583"/>
                  <a:pt x="10702" y="609"/>
                  <a:pt x="11106" y="609"/>
                </a:cubicBezTo>
                <a:cubicBezTo>
                  <a:pt x="11269" y="609"/>
                  <a:pt x="11419" y="605"/>
                  <a:pt x="11521" y="605"/>
                </a:cubicBezTo>
                <a:cubicBezTo>
                  <a:pt x="11567" y="605"/>
                  <a:pt x="11603" y="606"/>
                  <a:pt x="11626" y="608"/>
                </a:cubicBezTo>
                <a:cubicBezTo>
                  <a:pt x="11958" y="644"/>
                  <a:pt x="12288" y="697"/>
                  <a:pt x="12612" y="783"/>
                </a:cubicBezTo>
                <a:cubicBezTo>
                  <a:pt x="12849" y="848"/>
                  <a:pt x="13283" y="1130"/>
                  <a:pt x="13515" y="1130"/>
                </a:cubicBezTo>
                <a:cubicBezTo>
                  <a:pt x="13520" y="1130"/>
                  <a:pt x="13525" y="1130"/>
                  <a:pt x="13530" y="1129"/>
                </a:cubicBezTo>
                <a:lnTo>
                  <a:pt x="13530" y="1129"/>
                </a:lnTo>
                <a:cubicBezTo>
                  <a:pt x="13050" y="1157"/>
                  <a:pt x="12570" y="1168"/>
                  <a:pt x="12092" y="1168"/>
                </a:cubicBezTo>
                <a:cubicBezTo>
                  <a:pt x="9525" y="1168"/>
                  <a:pt x="6976" y="826"/>
                  <a:pt x="4413" y="638"/>
                </a:cubicBezTo>
                <a:cubicBezTo>
                  <a:pt x="3391" y="564"/>
                  <a:pt x="2366" y="505"/>
                  <a:pt x="1340" y="478"/>
                </a:cubicBezTo>
                <a:cubicBezTo>
                  <a:pt x="1258" y="476"/>
                  <a:pt x="1107" y="460"/>
                  <a:pt x="949" y="460"/>
                </a:cubicBezTo>
                <a:cubicBezTo>
                  <a:pt x="654" y="460"/>
                  <a:pt x="336" y="515"/>
                  <a:pt x="404" y="818"/>
                </a:cubicBezTo>
                <a:cubicBezTo>
                  <a:pt x="462" y="1085"/>
                  <a:pt x="1073" y="1196"/>
                  <a:pt x="1286" y="1258"/>
                </a:cubicBezTo>
                <a:cubicBezTo>
                  <a:pt x="1442" y="1304"/>
                  <a:pt x="1719" y="1283"/>
                  <a:pt x="1853" y="1369"/>
                </a:cubicBezTo>
                <a:cubicBezTo>
                  <a:pt x="1894" y="1396"/>
                  <a:pt x="2177" y="1770"/>
                  <a:pt x="2079" y="1770"/>
                </a:cubicBezTo>
                <a:cubicBezTo>
                  <a:pt x="2078" y="1770"/>
                  <a:pt x="2078" y="1770"/>
                  <a:pt x="2077" y="1770"/>
                </a:cubicBezTo>
                <a:cubicBezTo>
                  <a:pt x="1798" y="1754"/>
                  <a:pt x="1523" y="1739"/>
                  <a:pt x="1250" y="1739"/>
                </a:cubicBezTo>
                <a:cubicBezTo>
                  <a:pt x="831" y="1739"/>
                  <a:pt x="417" y="1775"/>
                  <a:pt x="1" y="1900"/>
                </a:cubicBezTo>
                <a:cubicBezTo>
                  <a:pt x="759" y="1905"/>
                  <a:pt x="1517" y="1918"/>
                  <a:pt x="2275" y="1918"/>
                </a:cubicBezTo>
                <a:cubicBezTo>
                  <a:pt x="2998" y="1918"/>
                  <a:pt x="3720" y="1907"/>
                  <a:pt x="4442" y="1866"/>
                </a:cubicBezTo>
                <a:cubicBezTo>
                  <a:pt x="5361" y="1814"/>
                  <a:pt x="6281" y="1802"/>
                  <a:pt x="7201" y="1802"/>
                </a:cubicBezTo>
                <a:cubicBezTo>
                  <a:pt x="7543" y="1802"/>
                  <a:pt x="7886" y="1804"/>
                  <a:pt x="8228" y="1805"/>
                </a:cubicBezTo>
                <a:cubicBezTo>
                  <a:pt x="8628" y="1807"/>
                  <a:pt x="9027" y="1808"/>
                  <a:pt x="9427" y="1808"/>
                </a:cubicBezTo>
                <a:cubicBezTo>
                  <a:pt x="10654" y="1808"/>
                  <a:pt x="11882" y="1802"/>
                  <a:pt x="13110" y="1802"/>
                </a:cubicBezTo>
                <a:cubicBezTo>
                  <a:pt x="14892" y="1802"/>
                  <a:pt x="16673" y="1815"/>
                  <a:pt x="18451" y="1879"/>
                </a:cubicBezTo>
                <a:cubicBezTo>
                  <a:pt x="19539" y="1919"/>
                  <a:pt x="20522" y="2597"/>
                  <a:pt x="21185" y="3461"/>
                </a:cubicBezTo>
                <a:cubicBezTo>
                  <a:pt x="21846" y="4324"/>
                  <a:pt x="22232" y="5362"/>
                  <a:pt x="22596" y="6388"/>
                </a:cubicBezTo>
                <a:cubicBezTo>
                  <a:pt x="22657" y="5131"/>
                  <a:pt x="22523" y="3864"/>
                  <a:pt x="22201" y="2648"/>
                </a:cubicBezTo>
                <a:cubicBezTo>
                  <a:pt x="22108" y="2293"/>
                  <a:pt x="21988" y="1925"/>
                  <a:pt x="21717" y="1676"/>
                </a:cubicBezTo>
                <a:cubicBezTo>
                  <a:pt x="21107" y="1105"/>
                  <a:pt x="20046" y="1062"/>
                  <a:pt x="19275" y="833"/>
                </a:cubicBezTo>
                <a:cubicBezTo>
                  <a:pt x="18266" y="536"/>
                  <a:pt x="17237" y="317"/>
                  <a:pt x="16194" y="179"/>
                </a:cubicBezTo>
                <a:cubicBezTo>
                  <a:pt x="15294" y="60"/>
                  <a:pt x="14387" y="0"/>
                  <a:pt x="13479"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9"/>
          <p:cNvSpPr/>
          <p:nvPr/>
        </p:nvSpPr>
        <p:spPr>
          <a:xfrm flipH="1">
            <a:off x="5802321" y="3629894"/>
            <a:ext cx="1670120" cy="515460"/>
          </a:xfrm>
          <a:custGeom>
            <a:rect b="b" l="l" r="r" t="t"/>
            <a:pathLst>
              <a:path extrusionOk="0" h="9077" w="29410">
                <a:moveTo>
                  <a:pt x="4492" y="0"/>
                </a:moveTo>
                <a:lnTo>
                  <a:pt x="4492" y="1"/>
                </a:lnTo>
                <a:cubicBezTo>
                  <a:pt x="4250" y="14"/>
                  <a:pt x="4105" y="22"/>
                  <a:pt x="4072" y="24"/>
                </a:cubicBezTo>
                <a:lnTo>
                  <a:pt x="4072" y="24"/>
                </a:lnTo>
                <a:cubicBezTo>
                  <a:pt x="4086" y="22"/>
                  <a:pt x="4077" y="14"/>
                  <a:pt x="4052" y="1"/>
                </a:cubicBezTo>
                <a:lnTo>
                  <a:pt x="777" y="1"/>
                </a:lnTo>
                <a:cubicBezTo>
                  <a:pt x="395" y="1100"/>
                  <a:pt x="185" y="2245"/>
                  <a:pt x="111" y="3409"/>
                </a:cubicBezTo>
                <a:cubicBezTo>
                  <a:pt x="66" y="4109"/>
                  <a:pt x="108" y="4824"/>
                  <a:pt x="53" y="5513"/>
                </a:cubicBezTo>
                <a:cubicBezTo>
                  <a:pt x="1" y="6158"/>
                  <a:pt x="167" y="6717"/>
                  <a:pt x="754" y="7087"/>
                </a:cubicBezTo>
                <a:cubicBezTo>
                  <a:pt x="1282" y="7419"/>
                  <a:pt x="1930" y="7484"/>
                  <a:pt x="2552" y="7530"/>
                </a:cubicBezTo>
                <a:cubicBezTo>
                  <a:pt x="4000" y="7638"/>
                  <a:pt x="5451" y="7692"/>
                  <a:pt x="6902" y="7692"/>
                </a:cubicBezTo>
                <a:cubicBezTo>
                  <a:pt x="9514" y="7692"/>
                  <a:pt x="12127" y="7517"/>
                  <a:pt x="14716" y="7167"/>
                </a:cubicBezTo>
                <a:cubicBezTo>
                  <a:pt x="15721" y="7031"/>
                  <a:pt x="16733" y="6870"/>
                  <a:pt x="17743" y="6870"/>
                </a:cubicBezTo>
                <a:cubicBezTo>
                  <a:pt x="18001" y="6870"/>
                  <a:pt x="18258" y="6880"/>
                  <a:pt x="18515" y="6904"/>
                </a:cubicBezTo>
                <a:cubicBezTo>
                  <a:pt x="19105" y="6960"/>
                  <a:pt x="19694" y="7096"/>
                  <a:pt x="20240" y="7328"/>
                </a:cubicBezTo>
                <a:cubicBezTo>
                  <a:pt x="20871" y="7597"/>
                  <a:pt x="21243" y="8033"/>
                  <a:pt x="21773" y="8422"/>
                </a:cubicBezTo>
                <a:cubicBezTo>
                  <a:pt x="22227" y="8755"/>
                  <a:pt x="22803" y="8968"/>
                  <a:pt x="23410" y="9077"/>
                </a:cubicBezTo>
                <a:lnTo>
                  <a:pt x="25440" y="9077"/>
                </a:lnTo>
                <a:cubicBezTo>
                  <a:pt x="25519" y="9062"/>
                  <a:pt x="25595" y="9047"/>
                  <a:pt x="25671" y="9027"/>
                </a:cubicBezTo>
                <a:cubicBezTo>
                  <a:pt x="26398" y="8855"/>
                  <a:pt x="27094" y="8413"/>
                  <a:pt x="27419" y="7736"/>
                </a:cubicBezTo>
                <a:cubicBezTo>
                  <a:pt x="27718" y="7111"/>
                  <a:pt x="27626" y="6384"/>
                  <a:pt x="27894" y="5755"/>
                </a:cubicBezTo>
                <a:cubicBezTo>
                  <a:pt x="28098" y="5273"/>
                  <a:pt x="28458" y="4883"/>
                  <a:pt x="28689" y="4418"/>
                </a:cubicBezTo>
                <a:cubicBezTo>
                  <a:pt x="28935" y="3924"/>
                  <a:pt x="29094" y="3372"/>
                  <a:pt x="29197" y="2830"/>
                </a:cubicBezTo>
                <a:cubicBezTo>
                  <a:pt x="29410" y="1717"/>
                  <a:pt x="29348" y="922"/>
                  <a:pt x="28987" y="109"/>
                </a:cubicBezTo>
                <a:cubicBezTo>
                  <a:pt x="28774" y="39"/>
                  <a:pt x="28547" y="0"/>
                  <a:pt x="28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9"/>
          <p:cNvSpPr/>
          <p:nvPr/>
        </p:nvSpPr>
        <p:spPr>
          <a:xfrm flipH="1">
            <a:off x="5796188" y="3487245"/>
            <a:ext cx="1677560" cy="591215"/>
          </a:xfrm>
          <a:custGeom>
            <a:rect b="b" l="l" r="r" t="t"/>
            <a:pathLst>
              <a:path extrusionOk="0" h="10411" w="29541">
                <a:moveTo>
                  <a:pt x="28181" y="0"/>
                </a:moveTo>
                <a:cubicBezTo>
                  <a:pt x="28181" y="0"/>
                  <a:pt x="7933" y="407"/>
                  <a:pt x="5356" y="544"/>
                </a:cubicBezTo>
                <a:cubicBezTo>
                  <a:pt x="5268" y="548"/>
                  <a:pt x="5122" y="567"/>
                  <a:pt x="4995" y="567"/>
                </a:cubicBezTo>
                <a:cubicBezTo>
                  <a:pt x="4924" y="567"/>
                  <a:pt x="4858" y="561"/>
                  <a:pt x="4812" y="544"/>
                </a:cubicBezTo>
                <a:cubicBezTo>
                  <a:pt x="4461" y="415"/>
                  <a:pt x="3311" y="361"/>
                  <a:pt x="2384" y="361"/>
                </a:cubicBezTo>
                <a:cubicBezTo>
                  <a:pt x="1696" y="361"/>
                  <a:pt x="1132" y="391"/>
                  <a:pt x="1110" y="442"/>
                </a:cubicBezTo>
                <a:cubicBezTo>
                  <a:pt x="523" y="1778"/>
                  <a:pt x="222" y="3202"/>
                  <a:pt x="131" y="4654"/>
                </a:cubicBezTo>
                <a:cubicBezTo>
                  <a:pt x="87" y="5354"/>
                  <a:pt x="128" y="6069"/>
                  <a:pt x="72" y="6758"/>
                </a:cubicBezTo>
                <a:cubicBezTo>
                  <a:pt x="1" y="7642"/>
                  <a:pt x="341" y="8364"/>
                  <a:pt x="1605" y="8658"/>
                </a:cubicBezTo>
                <a:cubicBezTo>
                  <a:pt x="1811" y="8705"/>
                  <a:pt x="2020" y="8731"/>
                  <a:pt x="2230" y="8748"/>
                </a:cubicBezTo>
                <a:cubicBezTo>
                  <a:pt x="3788" y="8874"/>
                  <a:pt x="5351" y="8936"/>
                  <a:pt x="6914" y="8936"/>
                </a:cubicBezTo>
                <a:cubicBezTo>
                  <a:pt x="9529" y="8936"/>
                  <a:pt x="12143" y="8761"/>
                  <a:pt x="14734" y="8412"/>
                </a:cubicBezTo>
                <a:cubicBezTo>
                  <a:pt x="15737" y="8276"/>
                  <a:pt x="16748" y="8115"/>
                  <a:pt x="17757" y="8115"/>
                </a:cubicBezTo>
                <a:cubicBezTo>
                  <a:pt x="18016" y="8115"/>
                  <a:pt x="18276" y="8126"/>
                  <a:pt x="18535" y="8150"/>
                </a:cubicBezTo>
                <a:cubicBezTo>
                  <a:pt x="19124" y="8205"/>
                  <a:pt x="19712" y="8341"/>
                  <a:pt x="20259" y="8573"/>
                </a:cubicBezTo>
                <a:cubicBezTo>
                  <a:pt x="20890" y="8842"/>
                  <a:pt x="21262" y="9278"/>
                  <a:pt x="21792" y="9668"/>
                </a:cubicBezTo>
                <a:cubicBezTo>
                  <a:pt x="22498" y="10184"/>
                  <a:pt x="23501" y="10411"/>
                  <a:pt x="24450" y="10411"/>
                </a:cubicBezTo>
                <a:cubicBezTo>
                  <a:pt x="24886" y="10411"/>
                  <a:pt x="25311" y="10363"/>
                  <a:pt x="25690" y="10273"/>
                </a:cubicBezTo>
                <a:cubicBezTo>
                  <a:pt x="26417" y="10101"/>
                  <a:pt x="27113" y="9659"/>
                  <a:pt x="27437" y="8982"/>
                </a:cubicBezTo>
                <a:cubicBezTo>
                  <a:pt x="27736" y="8356"/>
                  <a:pt x="27645" y="7629"/>
                  <a:pt x="27912" y="7000"/>
                </a:cubicBezTo>
                <a:cubicBezTo>
                  <a:pt x="28117" y="6518"/>
                  <a:pt x="28477" y="6128"/>
                  <a:pt x="28709" y="5663"/>
                </a:cubicBezTo>
                <a:cubicBezTo>
                  <a:pt x="28953" y="5169"/>
                  <a:pt x="29112" y="4617"/>
                  <a:pt x="29216" y="4075"/>
                </a:cubicBezTo>
                <a:cubicBezTo>
                  <a:pt x="29541" y="2373"/>
                  <a:pt x="29228" y="1415"/>
                  <a:pt x="28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9"/>
          <p:cNvSpPr/>
          <p:nvPr/>
        </p:nvSpPr>
        <p:spPr>
          <a:xfrm flipH="1">
            <a:off x="5797778" y="3506382"/>
            <a:ext cx="1672335" cy="571680"/>
          </a:xfrm>
          <a:custGeom>
            <a:rect b="b" l="l" r="r" t="t"/>
            <a:pathLst>
              <a:path extrusionOk="0" h="10067" w="29449">
                <a:moveTo>
                  <a:pt x="28358" y="0"/>
                </a:moveTo>
                <a:cubicBezTo>
                  <a:pt x="28340" y="262"/>
                  <a:pt x="28304" y="540"/>
                  <a:pt x="28246" y="842"/>
                </a:cubicBezTo>
                <a:cubicBezTo>
                  <a:pt x="28143" y="1382"/>
                  <a:pt x="27986" y="1935"/>
                  <a:pt x="27739" y="2429"/>
                </a:cubicBezTo>
                <a:cubicBezTo>
                  <a:pt x="27508" y="2896"/>
                  <a:pt x="27147" y="3286"/>
                  <a:pt x="26943" y="3766"/>
                </a:cubicBezTo>
                <a:cubicBezTo>
                  <a:pt x="26676" y="4395"/>
                  <a:pt x="26768" y="5122"/>
                  <a:pt x="26467" y="5748"/>
                </a:cubicBezTo>
                <a:cubicBezTo>
                  <a:pt x="26150" y="6413"/>
                  <a:pt x="25469" y="6849"/>
                  <a:pt x="24755" y="7028"/>
                </a:cubicBezTo>
                <a:cubicBezTo>
                  <a:pt x="24791" y="6864"/>
                  <a:pt x="24820" y="6694"/>
                  <a:pt x="24838" y="6513"/>
                </a:cubicBezTo>
                <a:cubicBezTo>
                  <a:pt x="24917" y="5717"/>
                  <a:pt x="24854" y="4896"/>
                  <a:pt x="24533" y="4154"/>
                </a:cubicBezTo>
                <a:cubicBezTo>
                  <a:pt x="24211" y="3410"/>
                  <a:pt x="23613" y="2750"/>
                  <a:pt x="22818" y="2426"/>
                </a:cubicBezTo>
                <a:cubicBezTo>
                  <a:pt x="22456" y="2278"/>
                  <a:pt x="22117" y="2215"/>
                  <a:pt x="21794" y="2215"/>
                </a:cubicBezTo>
                <a:cubicBezTo>
                  <a:pt x="20409" y="2215"/>
                  <a:pt x="19341" y="3391"/>
                  <a:pt x="18216" y="4121"/>
                </a:cubicBezTo>
                <a:cubicBezTo>
                  <a:pt x="17664" y="4481"/>
                  <a:pt x="17050" y="4727"/>
                  <a:pt x="16405" y="4888"/>
                </a:cubicBezTo>
                <a:cubicBezTo>
                  <a:pt x="15600" y="4918"/>
                  <a:pt x="12073" y="7160"/>
                  <a:pt x="11271" y="7269"/>
                </a:cubicBezTo>
                <a:cubicBezTo>
                  <a:pt x="10893" y="7265"/>
                  <a:pt x="13446" y="5053"/>
                  <a:pt x="12930" y="5053"/>
                </a:cubicBezTo>
                <a:cubicBezTo>
                  <a:pt x="12898" y="5053"/>
                  <a:pt x="12854" y="5061"/>
                  <a:pt x="12796" y="5080"/>
                </a:cubicBezTo>
                <a:cubicBezTo>
                  <a:pt x="9893" y="6010"/>
                  <a:pt x="8122" y="6354"/>
                  <a:pt x="7003" y="6354"/>
                </a:cubicBezTo>
                <a:cubicBezTo>
                  <a:pt x="4183" y="6354"/>
                  <a:pt x="5505" y="4171"/>
                  <a:pt x="3282" y="3695"/>
                </a:cubicBezTo>
                <a:cubicBezTo>
                  <a:pt x="2195" y="3461"/>
                  <a:pt x="2610" y="2524"/>
                  <a:pt x="3513" y="2524"/>
                </a:cubicBezTo>
                <a:cubicBezTo>
                  <a:pt x="3533" y="2524"/>
                  <a:pt x="3553" y="2524"/>
                  <a:pt x="3573" y="2525"/>
                </a:cubicBezTo>
                <a:cubicBezTo>
                  <a:pt x="7417" y="2697"/>
                  <a:pt x="11241" y="3085"/>
                  <a:pt x="15092" y="3179"/>
                </a:cubicBezTo>
                <a:cubicBezTo>
                  <a:pt x="15173" y="3182"/>
                  <a:pt x="15255" y="3184"/>
                  <a:pt x="15337" y="3184"/>
                </a:cubicBezTo>
                <a:cubicBezTo>
                  <a:pt x="15578" y="3184"/>
                  <a:pt x="15819" y="3166"/>
                  <a:pt x="16046" y="3091"/>
                </a:cubicBezTo>
                <a:cubicBezTo>
                  <a:pt x="16348" y="2989"/>
                  <a:pt x="16619" y="2752"/>
                  <a:pt x="16647" y="2457"/>
                </a:cubicBezTo>
                <a:cubicBezTo>
                  <a:pt x="16693" y="1993"/>
                  <a:pt x="16162" y="1660"/>
                  <a:pt x="15674" y="1534"/>
                </a:cubicBezTo>
                <a:cubicBezTo>
                  <a:pt x="15279" y="1431"/>
                  <a:pt x="14878" y="1391"/>
                  <a:pt x="14474" y="1391"/>
                </a:cubicBezTo>
                <a:cubicBezTo>
                  <a:pt x="13343" y="1391"/>
                  <a:pt x="12184" y="1703"/>
                  <a:pt x="11042" y="1829"/>
                </a:cubicBezTo>
                <a:cubicBezTo>
                  <a:pt x="10631" y="1873"/>
                  <a:pt x="10218" y="1893"/>
                  <a:pt x="9805" y="1893"/>
                </a:cubicBezTo>
                <a:cubicBezTo>
                  <a:pt x="8243" y="1893"/>
                  <a:pt x="6679" y="1606"/>
                  <a:pt x="5148" y="1283"/>
                </a:cubicBezTo>
                <a:cubicBezTo>
                  <a:pt x="4771" y="1203"/>
                  <a:pt x="4392" y="1120"/>
                  <a:pt x="4013" y="1040"/>
                </a:cubicBezTo>
                <a:cubicBezTo>
                  <a:pt x="2976" y="820"/>
                  <a:pt x="1936" y="613"/>
                  <a:pt x="886" y="493"/>
                </a:cubicBezTo>
                <a:cubicBezTo>
                  <a:pt x="405" y="1714"/>
                  <a:pt x="150" y="3003"/>
                  <a:pt x="67" y="4314"/>
                </a:cubicBezTo>
                <a:cubicBezTo>
                  <a:pt x="48" y="4615"/>
                  <a:pt x="46" y="4918"/>
                  <a:pt x="43" y="5221"/>
                </a:cubicBezTo>
                <a:cubicBezTo>
                  <a:pt x="41" y="5439"/>
                  <a:pt x="39" y="5658"/>
                  <a:pt x="33" y="5875"/>
                </a:cubicBezTo>
                <a:cubicBezTo>
                  <a:pt x="33" y="5889"/>
                  <a:pt x="32" y="5905"/>
                  <a:pt x="32" y="5920"/>
                </a:cubicBezTo>
                <a:cubicBezTo>
                  <a:pt x="29" y="6086"/>
                  <a:pt x="21" y="6253"/>
                  <a:pt x="7" y="6417"/>
                </a:cubicBezTo>
                <a:cubicBezTo>
                  <a:pt x="1" y="6489"/>
                  <a:pt x="0" y="6559"/>
                  <a:pt x="0" y="6628"/>
                </a:cubicBezTo>
                <a:lnTo>
                  <a:pt x="0" y="6683"/>
                </a:lnTo>
                <a:cubicBezTo>
                  <a:pt x="1" y="6744"/>
                  <a:pt x="4" y="6805"/>
                  <a:pt x="10" y="6864"/>
                </a:cubicBezTo>
                <a:cubicBezTo>
                  <a:pt x="13" y="6872"/>
                  <a:pt x="13" y="6880"/>
                  <a:pt x="13" y="6887"/>
                </a:cubicBezTo>
                <a:cubicBezTo>
                  <a:pt x="20" y="6954"/>
                  <a:pt x="32" y="7017"/>
                  <a:pt x="47" y="7080"/>
                </a:cubicBezTo>
                <a:lnTo>
                  <a:pt x="60" y="7127"/>
                </a:lnTo>
                <a:cubicBezTo>
                  <a:pt x="74" y="7180"/>
                  <a:pt x="90" y="7232"/>
                  <a:pt x="110" y="7282"/>
                </a:cubicBezTo>
                <a:cubicBezTo>
                  <a:pt x="114" y="7293"/>
                  <a:pt x="117" y="7304"/>
                  <a:pt x="122" y="7315"/>
                </a:cubicBezTo>
                <a:cubicBezTo>
                  <a:pt x="146" y="7374"/>
                  <a:pt x="175" y="7430"/>
                  <a:pt x="205" y="7484"/>
                </a:cubicBezTo>
                <a:cubicBezTo>
                  <a:pt x="214" y="7498"/>
                  <a:pt x="223" y="7510"/>
                  <a:pt x="231" y="7523"/>
                </a:cubicBezTo>
                <a:cubicBezTo>
                  <a:pt x="259" y="7568"/>
                  <a:pt x="290" y="7613"/>
                  <a:pt x="325" y="7654"/>
                </a:cubicBezTo>
                <a:cubicBezTo>
                  <a:pt x="334" y="7665"/>
                  <a:pt x="342" y="7677"/>
                  <a:pt x="352" y="7688"/>
                </a:cubicBezTo>
                <a:cubicBezTo>
                  <a:pt x="395" y="7739"/>
                  <a:pt x="444" y="7786"/>
                  <a:pt x="496" y="7832"/>
                </a:cubicBezTo>
                <a:cubicBezTo>
                  <a:pt x="507" y="7842"/>
                  <a:pt x="520" y="7850"/>
                  <a:pt x="531" y="7860"/>
                </a:cubicBezTo>
                <a:cubicBezTo>
                  <a:pt x="577" y="7897"/>
                  <a:pt x="627" y="7934"/>
                  <a:pt x="679" y="7968"/>
                </a:cubicBezTo>
                <a:cubicBezTo>
                  <a:pt x="690" y="7975"/>
                  <a:pt x="697" y="7982"/>
                  <a:pt x="707" y="7988"/>
                </a:cubicBezTo>
                <a:cubicBezTo>
                  <a:pt x="714" y="7992"/>
                  <a:pt x="721" y="7995"/>
                  <a:pt x="728" y="7999"/>
                </a:cubicBezTo>
                <a:cubicBezTo>
                  <a:pt x="771" y="8025"/>
                  <a:pt x="817" y="8051"/>
                  <a:pt x="865" y="8075"/>
                </a:cubicBezTo>
                <a:cubicBezTo>
                  <a:pt x="885" y="8085"/>
                  <a:pt x="902" y="8096"/>
                  <a:pt x="920" y="8104"/>
                </a:cubicBezTo>
                <a:cubicBezTo>
                  <a:pt x="980" y="8132"/>
                  <a:pt x="1043" y="8160"/>
                  <a:pt x="1111" y="8186"/>
                </a:cubicBezTo>
                <a:cubicBezTo>
                  <a:pt x="1135" y="8194"/>
                  <a:pt x="1160" y="8201"/>
                  <a:pt x="1183" y="8210"/>
                </a:cubicBezTo>
                <a:cubicBezTo>
                  <a:pt x="1293" y="8249"/>
                  <a:pt x="1409" y="8285"/>
                  <a:pt x="1539" y="8315"/>
                </a:cubicBezTo>
                <a:cubicBezTo>
                  <a:pt x="1743" y="8362"/>
                  <a:pt x="1953" y="8389"/>
                  <a:pt x="2162" y="8406"/>
                </a:cubicBezTo>
                <a:cubicBezTo>
                  <a:pt x="2208" y="8409"/>
                  <a:pt x="2254" y="8412"/>
                  <a:pt x="2300" y="8416"/>
                </a:cubicBezTo>
                <a:cubicBezTo>
                  <a:pt x="2369" y="8420"/>
                  <a:pt x="2436" y="8426"/>
                  <a:pt x="2505" y="8431"/>
                </a:cubicBezTo>
                <a:cubicBezTo>
                  <a:pt x="2540" y="8434"/>
                  <a:pt x="2575" y="8435"/>
                  <a:pt x="2610" y="8439"/>
                </a:cubicBezTo>
                <a:cubicBezTo>
                  <a:pt x="3054" y="8471"/>
                  <a:pt x="3497" y="8498"/>
                  <a:pt x="3941" y="8520"/>
                </a:cubicBezTo>
                <a:cubicBezTo>
                  <a:pt x="4006" y="8523"/>
                  <a:pt x="4070" y="8526"/>
                  <a:pt x="4134" y="8528"/>
                </a:cubicBezTo>
                <a:cubicBezTo>
                  <a:pt x="4580" y="8549"/>
                  <a:pt x="5025" y="8566"/>
                  <a:pt x="5473" y="8577"/>
                </a:cubicBezTo>
                <a:cubicBezTo>
                  <a:pt x="5535" y="8578"/>
                  <a:pt x="5596" y="8579"/>
                  <a:pt x="5657" y="8580"/>
                </a:cubicBezTo>
                <a:cubicBezTo>
                  <a:pt x="6040" y="8588"/>
                  <a:pt x="6423" y="8593"/>
                  <a:pt x="6806" y="8593"/>
                </a:cubicBezTo>
                <a:cubicBezTo>
                  <a:pt x="6873" y="8593"/>
                  <a:pt x="6940" y="8593"/>
                  <a:pt x="7007" y="8593"/>
                </a:cubicBezTo>
                <a:cubicBezTo>
                  <a:pt x="7062" y="8593"/>
                  <a:pt x="7120" y="8591"/>
                  <a:pt x="7176" y="8591"/>
                </a:cubicBezTo>
                <a:cubicBezTo>
                  <a:pt x="7631" y="8589"/>
                  <a:pt x="8087" y="8581"/>
                  <a:pt x="8542" y="8568"/>
                </a:cubicBezTo>
                <a:cubicBezTo>
                  <a:pt x="8592" y="8567"/>
                  <a:pt x="8643" y="8566"/>
                  <a:pt x="8692" y="8563"/>
                </a:cubicBezTo>
                <a:cubicBezTo>
                  <a:pt x="9155" y="8549"/>
                  <a:pt x="9616" y="8528"/>
                  <a:pt x="10077" y="8504"/>
                </a:cubicBezTo>
                <a:cubicBezTo>
                  <a:pt x="10119" y="8501"/>
                  <a:pt x="10160" y="8498"/>
                  <a:pt x="10204" y="8497"/>
                </a:cubicBezTo>
                <a:cubicBezTo>
                  <a:pt x="10672" y="8470"/>
                  <a:pt x="11141" y="8438"/>
                  <a:pt x="11610" y="8400"/>
                </a:cubicBezTo>
                <a:lnTo>
                  <a:pt x="11705" y="8391"/>
                </a:lnTo>
                <a:cubicBezTo>
                  <a:pt x="12184" y="8350"/>
                  <a:pt x="12663" y="8306"/>
                  <a:pt x="13141" y="8254"/>
                </a:cubicBezTo>
                <a:cubicBezTo>
                  <a:pt x="13159" y="8253"/>
                  <a:pt x="13177" y="8251"/>
                  <a:pt x="13194" y="8248"/>
                </a:cubicBezTo>
                <a:cubicBezTo>
                  <a:pt x="13687" y="8196"/>
                  <a:pt x="14178" y="8136"/>
                  <a:pt x="14669" y="8069"/>
                </a:cubicBezTo>
                <a:cubicBezTo>
                  <a:pt x="15673" y="7934"/>
                  <a:pt x="16683" y="7773"/>
                  <a:pt x="17693" y="7773"/>
                </a:cubicBezTo>
                <a:cubicBezTo>
                  <a:pt x="17952" y="7773"/>
                  <a:pt x="18210" y="7783"/>
                  <a:pt x="18469" y="7808"/>
                </a:cubicBezTo>
                <a:cubicBezTo>
                  <a:pt x="19058" y="7863"/>
                  <a:pt x="19646" y="7998"/>
                  <a:pt x="20193" y="8230"/>
                </a:cubicBezTo>
                <a:cubicBezTo>
                  <a:pt x="20825" y="8500"/>
                  <a:pt x="21195" y="8936"/>
                  <a:pt x="21727" y="9325"/>
                </a:cubicBezTo>
                <a:cubicBezTo>
                  <a:pt x="21778" y="9363"/>
                  <a:pt x="21831" y="9398"/>
                  <a:pt x="21886" y="9430"/>
                </a:cubicBezTo>
                <a:cubicBezTo>
                  <a:pt x="21933" y="9461"/>
                  <a:pt x="21980" y="9488"/>
                  <a:pt x="22030" y="9515"/>
                </a:cubicBezTo>
                <a:cubicBezTo>
                  <a:pt x="22704" y="9896"/>
                  <a:pt x="23565" y="10066"/>
                  <a:pt x="24385" y="10066"/>
                </a:cubicBezTo>
                <a:cubicBezTo>
                  <a:pt x="24821" y="10066"/>
                  <a:pt x="25245" y="10018"/>
                  <a:pt x="25624" y="9928"/>
                </a:cubicBezTo>
                <a:cubicBezTo>
                  <a:pt x="26352" y="9756"/>
                  <a:pt x="27047" y="9314"/>
                  <a:pt x="27372" y="8637"/>
                </a:cubicBezTo>
                <a:cubicBezTo>
                  <a:pt x="27671" y="8012"/>
                  <a:pt x="27580" y="7284"/>
                  <a:pt x="27846" y="6657"/>
                </a:cubicBezTo>
                <a:cubicBezTo>
                  <a:pt x="28051" y="6175"/>
                  <a:pt x="28412" y="5784"/>
                  <a:pt x="28642" y="5320"/>
                </a:cubicBezTo>
                <a:cubicBezTo>
                  <a:pt x="28888" y="4825"/>
                  <a:pt x="29047" y="4272"/>
                  <a:pt x="29151" y="3731"/>
                </a:cubicBezTo>
                <a:cubicBezTo>
                  <a:pt x="29449" y="2175"/>
                  <a:pt x="29209" y="1239"/>
                  <a:pt x="28358"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38"/>
          <p:cNvSpPr txBox="1"/>
          <p:nvPr>
            <p:ph type="title"/>
          </p:nvPr>
        </p:nvSpPr>
        <p:spPr>
          <a:xfrm>
            <a:off x="720000" y="484050"/>
            <a:ext cx="7704000" cy="36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Overview of our Project</a:t>
            </a:r>
            <a:endParaRPr/>
          </a:p>
        </p:txBody>
      </p:sp>
      <p:sp>
        <p:nvSpPr>
          <p:cNvPr id="1458" name="Google Shape;1458;p38"/>
          <p:cNvSpPr txBox="1"/>
          <p:nvPr>
            <p:ph idx="4294967295" type="subTitle"/>
          </p:nvPr>
        </p:nvSpPr>
        <p:spPr>
          <a:xfrm>
            <a:off x="720000" y="1250700"/>
            <a:ext cx="7704000" cy="3408000"/>
          </a:xfrm>
          <a:prstGeom prst="rect">
            <a:avLst/>
          </a:prstGeom>
        </p:spPr>
        <p:txBody>
          <a:bodyPr anchorCtr="0" anchor="t" bIns="0" lIns="0" spcFirstLastPara="1" rIns="0" wrap="square" tIns="0">
            <a:noAutofit/>
          </a:bodyPr>
          <a:lstStyle/>
          <a:p>
            <a:pPr indent="-330200" lvl="1" marL="914400" rtl="0" algn="l">
              <a:lnSpc>
                <a:spcPct val="115000"/>
              </a:lnSpc>
              <a:spcBef>
                <a:spcPts val="1200"/>
              </a:spcBef>
              <a:spcAft>
                <a:spcPts val="0"/>
              </a:spcAft>
              <a:buSzPts val="1600"/>
              <a:buChar char="○"/>
            </a:pPr>
            <a:r>
              <a:rPr lang="en" sz="1900"/>
              <a:t>Establishing</a:t>
            </a:r>
            <a:r>
              <a:rPr lang="en" sz="1900"/>
              <a:t> Scope: Meeting with Tadas (Founder)</a:t>
            </a:r>
            <a:endParaRPr sz="1900"/>
          </a:p>
          <a:p>
            <a:pPr indent="0" lvl="0" marL="914400" rtl="0" algn="l">
              <a:lnSpc>
                <a:spcPct val="115000"/>
              </a:lnSpc>
              <a:spcBef>
                <a:spcPts val="1200"/>
              </a:spcBef>
              <a:spcAft>
                <a:spcPts val="0"/>
              </a:spcAft>
              <a:buNone/>
            </a:pPr>
            <a:r>
              <a:t/>
            </a:r>
            <a:endParaRPr sz="1900"/>
          </a:p>
          <a:p>
            <a:pPr indent="-349250" lvl="1" marL="914400" rtl="0" algn="l">
              <a:lnSpc>
                <a:spcPct val="115000"/>
              </a:lnSpc>
              <a:spcBef>
                <a:spcPts val="1200"/>
              </a:spcBef>
              <a:spcAft>
                <a:spcPts val="0"/>
              </a:spcAft>
              <a:buSzPts val="1900"/>
              <a:buChar char="○"/>
            </a:pPr>
            <a:r>
              <a:rPr lang="en" sz="1900"/>
              <a:t>Our Deliverable: Customer Feedback Survey</a:t>
            </a:r>
            <a:endParaRPr sz="1900"/>
          </a:p>
          <a:p>
            <a:pPr indent="0" lvl="0" marL="914400" rtl="0" algn="l">
              <a:lnSpc>
                <a:spcPct val="115000"/>
              </a:lnSpc>
              <a:spcBef>
                <a:spcPts val="1200"/>
              </a:spcBef>
              <a:spcAft>
                <a:spcPts val="0"/>
              </a:spcAft>
              <a:buNone/>
            </a:pPr>
            <a:r>
              <a:rPr lang="en" sz="1900"/>
              <a:t>  </a:t>
            </a:r>
            <a:endParaRPr sz="1900"/>
          </a:p>
          <a:p>
            <a:pPr indent="-349250" lvl="1" marL="914400" rtl="0" algn="l">
              <a:lnSpc>
                <a:spcPct val="115000"/>
              </a:lnSpc>
              <a:spcBef>
                <a:spcPts val="1200"/>
              </a:spcBef>
              <a:spcAft>
                <a:spcPts val="0"/>
              </a:spcAft>
              <a:buSzPts val="1900"/>
              <a:buChar char="○"/>
            </a:pPr>
            <a:r>
              <a:rPr lang="en" sz="1900"/>
              <a:t>Back and Forth: Refining Survey Questions</a:t>
            </a:r>
            <a:endParaRPr sz="1900"/>
          </a:p>
          <a:p>
            <a:pPr indent="0" lvl="0" marL="914400" rtl="0" algn="l">
              <a:lnSpc>
                <a:spcPct val="115000"/>
              </a:lnSpc>
              <a:spcBef>
                <a:spcPts val="1200"/>
              </a:spcBef>
              <a:spcAft>
                <a:spcPts val="0"/>
              </a:spcAft>
              <a:buNone/>
            </a:pPr>
            <a:r>
              <a:t/>
            </a:r>
            <a:endParaRPr sz="1900"/>
          </a:p>
          <a:p>
            <a:pPr indent="-349250" lvl="1" marL="914400" rtl="0" algn="l">
              <a:lnSpc>
                <a:spcPct val="115000"/>
              </a:lnSpc>
              <a:spcBef>
                <a:spcPts val="1200"/>
              </a:spcBef>
              <a:spcAft>
                <a:spcPts val="0"/>
              </a:spcAft>
              <a:buSzPts val="1900"/>
              <a:buChar char="○"/>
            </a:pPr>
            <a:r>
              <a:rPr lang="en" sz="1900"/>
              <a:t>Next Steps: I</a:t>
            </a:r>
            <a:r>
              <a:rPr lang="en" sz="1900"/>
              <a:t>nterviewing</a:t>
            </a:r>
            <a:r>
              <a:rPr lang="en" sz="1900"/>
              <a:t> Customers</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39"/>
          <p:cNvSpPr txBox="1"/>
          <p:nvPr>
            <p:ph type="title"/>
          </p:nvPr>
        </p:nvSpPr>
        <p:spPr>
          <a:xfrm>
            <a:off x="720000" y="484050"/>
            <a:ext cx="3852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Main Objective: </a:t>
            </a:r>
            <a:endParaRPr/>
          </a:p>
          <a:p>
            <a:pPr indent="0" lvl="0" marL="0" rtl="0" algn="l">
              <a:spcBef>
                <a:spcPts val="0"/>
              </a:spcBef>
              <a:spcAft>
                <a:spcPts val="0"/>
              </a:spcAft>
              <a:buNone/>
            </a:pPr>
            <a:r>
              <a:rPr b="1" lang="en" sz="1600">
                <a:latin typeface="Barlow"/>
                <a:ea typeface="Barlow"/>
                <a:cs typeface="Barlow"/>
                <a:sym typeface="Barlow"/>
              </a:rPr>
              <a:t>Creating a Customer Feedback Survey</a:t>
            </a:r>
            <a:endParaRPr/>
          </a:p>
        </p:txBody>
      </p:sp>
      <p:sp>
        <p:nvSpPr>
          <p:cNvPr id="1464" name="Google Shape;1464;p39"/>
          <p:cNvSpPr txBox="1"/>
          <p:nvPr>
            <p:ph idx="1" type="subTitle"/>
          </p:nvPr>
        </p:nvSpPr>
        <p:spPr>
          <a:xfrm>
            <a:off x="469875" y="1094700"/>
            <a:ext cx="4254300" cy="3508800"/>
          </a:xfrm>
          <a:prstGeom prst="rect">
            <a:avLst/>
          </a:prstGeom>
        </p:spPr>
        <p:txBody>
          <a:bodyPr anchorCtr="0" anchor="t" bIns="0" lIns="0" spcFirstLastPara="1" rIns="0" wrap="square" tIns="0">
            <a:noAutofit/>
          </a:bodyPr>
          <a:lstStyle/>
          <a:p>
            <a:pPr indent="0" lvl="0" marL="914400" rtl="0" algn="l">
              <a:lnSpc>
                <a:spcPct val="115000"/>
              </a:lnSpc>
              <a:spcBef>
                <a:spcPts val="1200"/>
              </a:spcBef>
              <a:spcAft>
                <a:spcPts val="0"/>
              </a:spcAft>
              <a:buNone/>
            </a:pPr>
            <a:r>
              <a:t/>
            </a:r>
            <a:endParaRPr sz="1600"/>
          </a:p>
          <a:p>
            <a:pPr indent="0" lvl="0" marL="914400" rtl="0" algn="l">
              <a:lnSpc>
                <a:spcPct val="115000"/>
              </a:lnSpc>
              <a:spcBef>
                <a:spcPts val="1200"/>
              </a:spcBef>
              <a:spcAft>
                <a:spcPts val="0"/>
              </a:spcAft>
              <a:buNone/>
            </a:pPr>
            <a:r>
              <a:t/>
            </a:r>
            <a:endParaRPr sz="1600"/>
          </a:p>
          <a:p>
            <a:pPr indent="0" lvl="0" marL="914400" rtl="0" algn="l">
              <a:lnSpc>
                <a:spcPct val="115000"/>
              </a:lnSpc>
              <a:spcBef>
                <a:spcPts val="1200"/>
              </a:spcBef>
              <a:spcAft>
                <a:spcPts val="1200"/>
              </a:spcAft>
              <a:buNone/>
            </a:pPr>
            <a:r>
              <a:rPr lang="en" sz="1600"/>
              <a:t>Designed to collect multi-faceted feedback on customer </a:t>
            </a:r>
            <a:r>
              <a:rPr lang="en" sz="1600"/>
              <a:t>experience with TAVO Sleep.</a:t>
            </a:r>
            <a:r>
              <a:rPr lang="en" sz="1600"/>
              <a:t>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40"/>
          <p:cNvSpPr txBox="1"/>
          <p:nvPr>
            <p:ph type="title"/>
          </p:nvPr>
        </p:nvSpPr>
        <p:spPr>
          <a:xfrm>
            <a:off x="720000" y="484632"/>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Aspects of the Survey</a:t>
            </a:r>
            <a:endParaRPr/>
          </a:p>
        </p:txBody>
      </p:sp>
      <p:sp>
        <p:nvSpPr>
          <p:cNvPr id="1470" name="Google Shape;1470;p40"/>
          <p:cNvSpPr txBox="1"/>
          <p:nvPr>
            <p:ph idx="1" type="body"/>
          </p:nvPr>
        </p:nvSpPr>
        <p:spPr>
          <a:xfrm>
            <a:off x="720000" y="1317325"/>
            <a:ext cx="3193500" cy="2923200"/>
          </a:xfrm>
          <a:prstGeom prst="rect">
            <a:avLst/>
          </a:prstGeom>
        </p:spPr>
        <p:txBody>
          <a:bodyPr anchorCtr="0" anchor="t" bIns="91425" lIns="0" spcFirstLastPara="1" rIns="91425" wrap="square" tIns="91425">
            <a:noAutofit/>
          </a:bodyPr>
          <a:lstStyle/>
          <a:p>
            <a:pPr indent="0" lvl="0" marL="0" rtl="0" algn="l">
              <a:lnSpc>
                <a:spcPct val="115000"/>
              </a:lnSpc>
              <a:spcBef>
                <a:spcPts val="1400"/>
              </a:spcBef>
              <a:spcAft>
                <a:spcPts val="0"/>
              </a:spcAft>
              <a:buNone/>
            </a:pPr>
            <a:r>
              <a:rPr b="1" lang="en" sz="1800">
                <a:solidFill>
                  <a:srgbClr val="0F4761"/>
                </a:solidFill>
              </a:rPr>
              <a:t>1. General Experience</a:t>
            </a:r>
            <a:r>
              <a:rPr lang="en" sz="1800">
                <a:solidFill>
                  <a:srgbClr val="0F4761"/>
                </a:solidFill>
              </a:rPr>
              <a:t> </a:t>
            </a:r>
            <a:endParaRPr sz="1800">
              <a:solidFill>
                <a:srgbClr val="000000"/>
              </a:solidFill>
            </a:endParaRPr>
          </a:p>
          <a:p>
            <a:pPr indent="0" lvl="0" marL="0" rtl="0" algn="l">
              <a:lnSpc>
                <a:spcPct val="115000"/>
              </a:lnSpc>
              <a:spcBef>
                <a:spcPts val="1400"/>
              </a:spcBef>
              <a:spcAft>
                <a:spcPts val="0"/>
              </a:spcAft>
              <a:buNone/>
            </a:pPr>
            <a:r>
              <a:rPr b="1" lang="en" sz="1800">
                <a:solidFill>
                  <a:srgbClr val="0F4761"/>
                </a:solidFill>
              </a:rPr>
              <a:t>2. Sleep Data and Insights</a:t>
            </a:r>
            <a:r>
              <a:rPr lang="en" sz="1800">
                <a:solidFill>
                  <a:srgbClr val="0F4761"/>
                </a:solidFill>
              </a:rPr>
              <a:t> </a:t>
            </a:r>
            <a:endParaRPr sz="1800">
              <a:solidFill>
                <a:srgbClr val="0F4761"/>
              </a:solidFill>
            </a:endParaRPr>
          </a:p>
          <a:p>
            <a:pPr indent="0" lvl="0" marL="0" rtl="0" algn="l">
              <a:lnSpc>
                <a:spcPct val="115000"/>
              </a:lnSpc>
              <a:spcBef>
                <a:spcPts val="1400"/>
              </a:spcBef>
              <a:spcAft>
                <a:spcPts val="0"/>
              </a:spcAft>
              <a:buNone/>
            </a:pPr>
            <a:r>
              <a:rPr b="1" lang="en" sz="1800">
                <a:solidFill>
                  <a:srgbClr val="0F4761"/>
                </a:solidFill>
              </a:rPr>
              <a:t>3. Motivation and Usage</a:t>
            </a:r>
            <a:r>
              <a:rPr lang="en" sz="1800">
                <a:solidFill>
                  <a:srgbClr val="0F4761"/>
                </a:solidFill>
              </a:rPr>
              <a:t> </a:t>
            </a:r>
            <a:endParaRPr sz="1800">
              <a:solidFill>
                <a:srgbClr val="000000"/>
              </a:solidFill>
            </a:endParaRPr>
          </a:p>
          <a:p>
            <a:pPr indent="0" lvl="0" marL="0" rtl="0" algn="l">
              <a:lnSpc>
                <a:spcPct val="115000"/>
              </a:lnSpc>
              <a:spcBef>
                <a:spcPts val="1400"/>
              </a:spcBef>
              <a:spcAft>
                <a:spcPts val="0"/>
              </a:spcAft>
              <a:buNone/>
            </a:pPr>
            <a:r>
              <a:rPr b="1" lang="en" sz="1800">
                <a:solidFill>
                  <a:srgbClr val="0F4761"/>
                </a:solidFill>
              </a:rPr>
              <a:t>4. Functionality and Features</a:t>
            </a:r>
            <a:r>
              <a:rPr lang="en" sz="1800">
                <a:solidFill>
                  <a:srgbClr val="0F4761"/>
                </a:solidFill>
              </a:rPr>
              <a:t> </a:t>
            </a:r>
            <a:endParaRPr sz="1800">
              <a:solidFill>
                <a:srgbClr val="0F4761"/>
              </a:solidFill>
            </a:endParaRPr>
          </a:p>
          <a:p>
            <a:pPr indent="0" lvl="0" marL="0" rtl="0" algn="l">
              <a:lnSpc>
                <a:spcPct val="115000"/>
              </a:lnSpc>
              <a:spcBef>
                <a:spcPts val="1400"/>
              </a:spcBef>
              <a:spcAft>
                <a:spcPts val="0"/>
              </a:spcAft>
              <a:buNone/>
            </a:pPr>
            <a:r>
              <a:rPr b="1" lang="en" sz="1800">
                <a:solidFill>
                  <a:srgbClr val="0F4761"/>
                </a:solidFill>
              </a:rPr>
              <a:t>5. Recommendation and Future Improvements</a:t>
            </a:r>
            <a:r>
              <a:rPr lang="en" sz="1800">
                <a:solidFill>
                  <a:srgbClr val="0F4761"/>
                </a:solidFill>
              </a:rPr>
              <a:t> </a:t>
            </a:r>
            <a:endParaRPr sz="1800">
              <a:solidFill>
                <a:srgbClr val="0F4761"/>
              </a:solidFill>
            </a:endParaRPr>
          </a:p>
          <a:p>
            <a:pPr indent="0" lvl="0" marL="0" rtl="0" algn="l">
              <a:spcBef>
                <a:spcPts val="0"/>
              </a:spcBef>
              <a:spcAft>
                <a:spcPts val="0"/>
              </a:spcAft>
              <a:buClr>
                <a:srgbClr val="273D40"/>
              </a:buClr>
              <a:buSzPts val="600"/>
              <a:buFont typeface="Arial"/>
              <a:buNone/>
            </a:pPr>
            <a:r>
              <a:t/>
            </a:r>
            <a:endParaRPr/>
          </a:p>
        </p:txBody>
      </p:sp>
      <p:grpSp>
        <p:nvGrpSpPr>
          <p:cNvPr id="1471" name="Google Shape;1471;p40"/>
          <p:cNvGrpSpPr/>
          <p:nvPr/>
        </p:nvGrpSpPr>
        <p:grpSpPr>
          <a:xfrm>
            <a:off x="5327970" y="1203903"/>
            <a:ext cx="2855446" cy="3089086"/>
            <a:chOff x="5113370" y="971564"/>
            <a:chExt cx="3285143" cy="3553942"/>
          </a:xfrm>
        </p:grpSpPr>
        <p:grpSp>
          <p:nvGrpSpPr>
            <p:cNvPr id="1472" name="Google Shape;1472;p40"/>
            <p:cNvGrpSpPr/>
            <p:nvPr/>
          </p:nvGrpSpPr>
          <p:grpSpPr>
            <a:xfrm>
              <a:off x="5113370" y="971564"/>
              <a:ext cx="3285049" cy="3200367"/>
              <a:chOff x="4516875" y="2676050"/>
              <a:chExt cx="1314020" cy="1267472"/>
            </a:xfrm>
          </p:grpSpPr>
          <p:sp>
            <p:nvSpPr>
              <p:cNvPr id="1473" name="Google Shape;1473;p40"/>
              <p:cNvSpPr/>
              <p:nvPr/>
            </p:nvSpPr>
            <p:spPr>
              <a:xfrm>
                <a:off x="5715200" y="2890900"/>
                <a:ext cx="93175" cy="94700"/>
              </a:xfrm>
              <a:custGeom>
                <a:rect b="b" l="l" r="r" t="t"/>
                <a:pathLst>
                  <a:path extrusionOk="0" h="3788" w="3727">
                    <a:moveTo>
                      <a:pt x="2226" y="1"/>
                    </a:moveTo>
                    <a:cubicBezTo>
                      <a:pt x="2176" y="1"/>
                      <a:pt x="2125" y="20"/>
                      <a:pt x="2086" y="63"/>
                    </a:cubicBezTo>
                    <a:lnTo>
                      <a:pt x="1414" y="781"/>
                    </a:lnTo>
                    <a:cubicBezTo>
                      <a:pt x="1378" y="820"/>
                      <a:pt x="1327" y="842"/>
                      <a:pt x="1275" y="842"/>
                    </a:cubicBezTo>
                    <a:cubicBezTo>
                      <a:pt x="1265" y="842"/>
                      <a:pt x="1255" y="842"/>
                      <a:pt x="1245" y="840"/>
                    </a:cubicBezTo>
                    <a:lnTo>
                      <a:pt x="271" y="694"/>
                    </a:lnTo>
                    <a:cubicBezTo>
                      <a:pt x="262" y="693"/>
                      <a:pt x="252" y="692"/>
                      <a:pt x="242" y="692"/>
                    </a:cubicBezTo>
                    <a:cubicBezTo>
                      <a:pt x="100" y="692"/>
                      <a:pt x="1" y="848"/>
                      <a:pt x="74" y="980"/>
                    </a:cubicBezTo>
                    <a:lnTo>
                      <a:pt x="548" y="1841"/>
                    </a:lnTo>
                    <a:cubicBezTo>
                      <a:pt x="580" y="1896"/>
                      <a:pt x="581" y="1963"/>
                      <a:pt x="553" y="2021"/>
                    </a:cubicBezTo>
                    <a:lnTo>
                      <a:pt x="112" y="2900"/>
                    </a:lnTo>
                    <a:cubicBezTo>
                      <a:pt x="46" y="3032"/>
                      <a:pt x="145" y="3181"/>
                      <a:pt x="284" y="3181"/>
                    </a:cubicBezTo>
                    <a:cubicBezTo>
                      <a:pt x="297" y="3181"/>
                      <a:pt x="309" y="3180"/>
                      <a:pt x="322" y="3178"/>
                    </a:cubicBezTo>
                    <a:lnTo>
                      <a:pt x="1287" y="2991"/>
                    </a:lnTo>
                    <a:cubicBezTo>
                      <a:pt x="1299" y="2988"/>
                      <a:pt x="1312" y="2987"/>
                      <a:pt x="1324" y="2987"/>
                    </a:cubicBezTo>
                    <a:cubicBezTo>
                      <a:pt x="1374" y="2987"/>
                      <a:pt x="1422" y="3006"/>
                      <a:pt x="1459" y="3042"/>
                    </a:cubicBezTo>
                    <a:lnTo>
                      <a:pt x="2159" y="3732"/>
                    </a:lnTo>
                    <a:cubicBezTo>
                      <a:pt x="2198" y="3770"/>
                      <a:pt x="2247" y="3788"/>
                      <a:pt x="2294" y="3788"/>
                    </a:cubicBezTo>
                    <a:cubicBezTo>
                      <a:pt x="2386" y="3788"/>
                      <a:pt x="2475" y="3722"/>
                      <a:pt x="2487" y="3617"/>
                    </a:cubicBezTo>
                    <a:lnTo>
                      <a:pt x="2610" y="2642"/>
                    </a:lnTo>
                    <a:cubicBezTo>
                      <a:pt x="2618" y="2579"/>
                      <a:pt x="2657" y="2523"/>
                      <a:pt x="2714" y="2495"/>
                    </a:cubicBezTo>
                    <a:lnTo>
                      <a:pt x="3586" y="2041"/>
                    </a:lnTo>
                    <a:cubicBezTo>
                      <a:pt x="3727" y="1968"/>
                      <a:pt x="3723" y="1761"/>
                      <a:pt x="3578" y="1694"/>
                    </a:cubicBezTo>
                    <a:lnTo>
                      <a:pt x="2687" y="1276"/>
                    </a:lnTo>
                    <a:cubicBezTo>
                      <a:pt x="2630" y="1250"/>
                      <a:pt x="2588" y="1196"/>
                      <a:pt x="2578" y="1133"/>
                    </a:cubicBezTo>
                    <a:lnTo>
                      <a:pt x="2417" y="163"/>
                    </a:lnTo>
                    <a:cubicBezTo>
                      <a:pt x="2401" y="62"/>
                      <a:pt x="2315" y="1"/>
                      <a:pt x="2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0"/>
              <p:cNvSpPr/>
              <p:nvPr/>
            </p:nvSpPr>
            <p:spPr>
              <a:xfrm>
                <a:off x="5707700" y="3640025"/>
                <a:ext cx="58850" cy="59725"/>
              </a:xfrm>
              <a:custGeom>
                <a:rect b="b" l="l" r="r" t="t"/>
                <a:pathLst>
                  <a:path extrusionOk="0" h="2389" w="2354">
                    <a:moveTo>
                      <a:pt x="1404" y="1"/>
                    </a:moveTo>
                    <a:cubicBezTo>
                      <a:pt x="1372" y="1"/>
                      <a:pt x="1341" y="13"/>
                      <a:pt x="1316" y="39"/>
                    </a:cubicBezTo>
                    <a:lnTo>
                      <a:pt x="893" y="493"/>
                    </a:lnTo>
                    <a:cubicBezTo>
                      <a:pt x="869" y="517"/>
                      <a:pt x="837" y="531"/>
                      <a:pt x="803" y="531"/>
                    </a:cubicBezTo>
                    <a:cubicBezTo>
                      <a:pt x="797" y="531"/>
                      <a:pt x="791" y="530"/>
                      <a:pt x="785" y="529"/>
                    </a:cubicBezTo>
                    <a:lnTo>
                      <a:pt x="171" y="437"/>
                    </a:lnTo>
                    <a:cubicBezTo>
                      <a:pt x="164" y="436"/>
                      <a:pt x="158" y="436"/>
                      <a:pt x="152" y="436"/>
                    </a:cubicBezTo>
                    <a:cubicBezTo>
                      <a:pt x="62" y="436"/>
                      <a:pt x="1" y="534"/>
                      <a:pt x="47" y="618"/>
                    </a:cubicBezTo>
                    <a:lnTo>
                      <a:pt x="346" y="1159"/>
                    </a:lnTo>
                    <a:cubicBezTo>
                      <a:pt x="366" y="1194"/>
                      <a:pt x="368" y="1237"/>
                      <a:pt x="349" y="1273"/>
                    </a:cubicBezTo>
                    <a:lnTo>
                      <a:pt x="72" y="1828"/>
                    </a:lnTo>
                    <a:cubicBezTo>
                      <a:pt x="30" y="1911"/>
                      <a:pt x="94" y="2005"/>
                      <a:pt x="181" y="2005"/>
                    </a:cubicBezTo>
                    <a:cubicBezTo>
                      <a:pt x="189" y="2005"/>
                      <a:pt x="196" y="2004"/>
                      <a:pt x="204" y="2003"/>
                    </a:cubicBezTo>
                    <a:lnTo>
                      <a:pt x="814" y="1886"/>
                    </a:lnTo>
                    <a:cubicBezTo>
                      <a:pt x="822" y="1884"/>
                      <a:pt x="830" y="1883"/>
                      <a:pt x="839" y="1883"/>
                    </a:cubicBezTo>
                    <a:cubicBezTo>
                      <a:pt x="870" y="1883"/>
                      <a:pt x="900" y="1895"/>
                      <a:pt x="923" y="1918"/>
                    </a:cubicBezTo>
                    <a:lnTo>
                      <a:pt x="1364" y="2353"/>
                    </a:lnTo>
                    <a:cubicBezTo>
                      <a:pt x="1389" y="2378"/>
                      <a:pt x="1420" y="2389"/>
                      <a:pt x="1450" y="2389"/>
                    </a:cubicBezTo>
                    <a:cubicBezTo>
                      <a:pt x="1507" y="2389"/>
                      <a:pt x="1563" y="2347"/>
                      <a:pt x="1571" y="2282"/>
                    </a:cubicBezTo>
                    <a:lnTo>
                      <a:pt x="1648" y="1665"/>
                    </a:lnTo>
                    <a:cubicBezTo>
                      <a:pt x="1651" y="1625"/>
                      <a:pt x="1677" y="1591"/>
                      <a:pt x="1712" y="1572"/>
                    </a:cubicBezTo>
                    <a:lnTo>
                      <a:pt x="2263" y="1287"/>
                    </a:lnTo>
                    <a:cubicBezTo>
                      <a:pt x="2354" y="1240"/>
                      <a:pt x="2350" y="1111"/>
                      <a:pt x="2258" y="1067"/>
                    </a:cubicBezTo>
                    <a:lnTo>
                      <a:pt x="1696" y="805"/>
                    </a:lnTo>
                    <a:cubicBezTo>
                      <a:pt x="1660" y="787"/>
                      <a:pt x="1634" y="755"/>
                      <a:pt x="1627" y="715"/>
                    </a:cubicBezTo>
                    <a:lnTo>
                      <a:pt x="1525" y="103"/>
                    </a:lnTo>
                    <a:cubicBezTo>
                      <a:pt x="1514" y="39"/>
                      <a:pt x="1460" y="1"/>
                      <a:pt x="1404" y="1"/>
                    </a:cubicBezTo>
                    <a:close/>
                  </a:path>
                </a:pathLst>
              </a:custGeom>
              <a:solidFill>
                <a:srgbClr val="FCCC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0"/>
              <p:cNvSpPr/>
              <p:nvPr/>
            </p:nvSpPr>
            <p:spPr>
              <a:xfrm>
                <a:off x="5701325" y="2681600"/>
                <a:ext cx="59350" cy="59675"/>
              </a:xfrm>
              <a:custGeom>
                <a:rect b="b" l="l" r="r" t="t"/>
                <a:pathLst>
                  <a:path extrusionOk="0" h="2387" w="2374">
                    <a:moveTo>
                      <a:pt x="985" y="1"/>
                    </a:moveTo>
                    <a:cubicBezTo>
                      <a:pt x="931" y="1"/>
                      <a:pt x="877" y="37"/>
                      <a:pt x="863" y="99"/>
                    </a:cubicBezTo>
                    <a:lnTo>
                      <a:pt x="741" y="707"/>
                    </a:lnTo>
                    <a:cubicBezTo>
                      <a:pt x="733" y="746"/>
                      <a:pt x="707" y="779"/>
                      <a:pt x="670" y="794"/>
                    </a:cubicBezTo>
                    <a:lnTo>
                      <a:pt x="99" y="1039"/>
                    </a:lnTo>
                    <a:cubicBezTo>
                      <a:pt x="6" y="1078"/>
                      <a:pt x="0" y="1206"/>
                      <a:pt x="87" y="1257"/>
                    </a:cubicBezTo>
                    <a:lnTo>
                      <a:pt x="628" y="1561"/>
                    </a:lnTo>
                    <a:cubicBezTo>
                      <a:pt x="662" y="1580"/>
                      <a:pt x="685" y="1617"/>
                      <a:pt x="690" y="1657"/>
                    </a:cubicBezTo>
                    <a:lnTo>
                      <a:pt x="746" y="2275"/>
                    </a:lnTo>
                    <a:cubicBezTo>
                      <a:pt x="751" y="2343"/>
                      <a:pt x="808" y="2386"/>
                      <a:pt x="867" y="2386"/>
                    </a:cubicBezTo>
                    <a:cubicBezTo>
                      <a:pt x="896" y="2386"/>
                      <a:pt x="925" y="2376"/>
                      <a:pt x="949" y="2354"/>
                    </a:cubicBezTo>
                    <a:lnTo>
                      <a:pt x="1406" y="1934"/>
                    </a:lnTo>
                    <a:cubicBezTo>
                      <a:pt x="1429" y="1913"/>
                      <a:pt x="1458" y="1902"/>
                      <a:pt x="1488" y="1902"/>
                    </a:cubicBezTo>
                    <a:cubicBezTo>
                      <a:pt x="1497" y="1902"/>
                      <a:pt x="1507" y="1903"/>
                      <a:pt x="1516" y="1905"/>
                    </a:cubicBezTo>
                    <a:lnTo>
                      <a:pt x="2120" y="2043"/>
                    </a:lnTo>
                    <a:cubicBezTo>
                      <a:pt x="2129" y="2045"/>
                      <a:pt x="2139" y="2046"/>
                      <a:pt x="2148" y="2046"/>
                    </a:cubicBezTo>
                    <a:cubicBezTo>
                      <a:pt x="2233" y="2046"/>
                      <a:pt x="2296" y="1956"/>
                      <a:pt x="2257" y="1873"/>
                    </a:cubicBezTo>
                    <a:lnTo>
                      <a:pt x="1999" y="1309"/>
                    </a:lnTo>
                    <a:cubicBezTo>
                      <a:pt x="1982" y="1274"/>
                      <a:pt x="1985" y="1230"/>
                      <a:pt x="2005" y="1196"/>
                    </a:cubicBezTo>
                    <a:lnTo>
                      <a:pt x="2324" y="664"/>
                    </a:lnTo>
                    <a:cubicBezTo>
                      <a:pt x="2373" y="583"/>
                      <a:pt x="2312" y="480"/>
                      <a:pt x="2219" y="480"/>
                    </a:cubicBezTo>
                    <a:cubicBezTo>
                      <a:pt x="2215" y="480"/>
                      <a:pt x="2210" y="480"/>
                      <a:pt x="2205" y="481"/>
                    </a:cubicBezTo>
                    <a:lnTo>
                      <a:pt x="1590" y="552"/>
                    </a:lnTo>
                    <a:cubicBezTo>
                      <a:pt x="1585" y="552"/>
                      <a:pt x="1580" y="553"/>
                      <a:pt x="1576" y="553"/>
                    </a:cubicBezTo>
                    <a:cubicBezTo>
                      <a:pt x="1540" y="553"/>
                      <a:pt x="1506" y="537"/>
                      <a:pt x="1484" y="511"/>
                    </a:cubicBezTo>
                    <a:lnTo>
                      <a:pt x="1077" y="42"/>
                    </a:lnTo>
                    <a:cubicBezTo>
                      <a:pt x="1052" y="14"/>
                      <a:pt x="1018" y="1"/>
                      <a:pt x="9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0"/>
              <p:cNvSpPr/>
              <p:nvPr/>
            </p:nvSpPr>
            <p:spPr>
              <a:xfrm>
                <a:off x="4589400" y="3494875"/>
                <a:ext cx="59350" cy="59650"/>
              </a:xfrm>
              <a:custGeom>
                <a:rect b="b" l="l" r="r" t="t"/>
                <a:pathLst>
                  <a:path extrusionOk="0" h="2386" w="2374">
                    <a:moveTo>
                      <a:pt x="984" y="1"/>
                    </a:moveTo>
                    <a:cubicBezTo>
                      <a:pt x="929" y="1"/>
                      <a:pt x="876" y="37"/>
                      <a:pt x="863" y="98"/>
                    </a:cubicBezTo>
                    <a:lnTo>
                      <a:pt x="742" y="706"/>
                    </a:lnTo>
                    <a:cubicBezTo>
                      <a:pt x="732" y="745"/>
                      <a:pt x="707" y="779"/>
                      <a:pt x="670" y="795"/>
                    </a:cubicBezTo>
                    <a:lnTo>
                      <a:pt x="99" y="1038"/>
                    </a:lnTo>
                    <a:cubicBezTo>
                      <a:pt x="6" y="1077"/>
                      <a:pt x="0" y="1205"/>
                      <a:pt x="87" y="1256"/>
                    </a:cubicBezTo>
                    <a:lnTo>
                      <a:pt x="628" y="1560"/>
                    </a:lnTo>
                    <a:cubicBezTo>
                      <a:pt x="662" y="1581"/>
                      <a:pt x="685" y="1616"/>
                      <a:pt x="690" y="1656"/>
                    </a:cubicBezTo>
                    <a:lnTo>
                      <a:pt x="746" y="2275"/>
                    </a:lnTo>
                    <a:cubicBezTo>
                      <a:pt x="752" y="2342"/>
                      <a:pt x="808" y="2386"/>
                      <a:pt x="867" y="2386"/>
                    </a:cubicBezTo>
                    <a:cubicBezTo>
                      <a:pt x="896" y="2386"/>
                      <a:pt x="925" y="2375"/>
                      <a:pt x="949" y="2353"/>
                    </a:cubicBezTo>
                    <a:lnTo>
                      <a:pt x="1406" y="1933"/>
                    </a:lnTo>
                    <a:cubicBezTo>
                      <a:pt x="1429" y="1912"/>
                      <a:pt x="1459" y="1902"/>
                      <a:pt x="1489" y="1902"/>
                    </a:cubicBezTo>
                    <a:cubicBezTo>
                      <a:pt x="1498" y="1902"/>
                      <a:pt x="1507" y="1902"/>
                      <a:pt x="1516" y="1904"/>
                    </a:cubicBezTo>
                    <a:lnTo>
                      <a:pt x="2120" y="2042"/>
                    </a:lnTo>
                    <a:cubicBezTo>
                      <a:pt x="2129" y="2044"/>
                      <a:pt x="2139" y="2045"/>
                      <a:pt x="2148" y="2045"/>
                    </a:cubicBezTo>
                    <a:cubicBezTo>
                      <a:pt x="2232" y="2045"/>
                      <a:pt x="2295" y="1956"/>
                      <a:pt x="2258" y="1873"/>
                    </a:cubicBezTo>
                    <a:lnTo>
                      <a:pt x="1999" y="1309"/>
                    </a:lnTo>
                    <a:cubicBezTo>
                      <a:pt x="1982" y="1273"/>
                      <a:pt x="1986" y="1231"/>
                      <a:pt x="2005" y="1196"/>
                    </a:cubicBezTo>
                    <a:lnTo>
                      <a:pt x="2324" y="664"/>
                    </a:lnTo>
                    <a:cubicBezTo>
                      <a:pt x="2373" y="582"/>
                      <a:pt x="2311" y="479"/>
                      <a:pt x="2219" y="479"/>
                    </a:cubicBezTo>
                    <a:cubicBezTo>
                      <a:pt x="2215" y="479"/>
                      <a:pt x="2210" y="480"/>
                      <a:pt x="2205" y="480"/>
                    </a:cubicBezTo>
                    <a:lnTo>
                      <a:pt x="1590" y="551"/>
                    </a:lnTo>
                    <a:cubicBezTo>
                      <a:pt x="1585" y="552"/>
                      <a:pt x="1581" y="552"/>
                      <a:pt x="1576" y="552"/>
                    </a:cubicBezTo>
                    <a:cubicBezTo>
                      <a:pt x="1541" y="552"/>
                      <a:pt x="1506" y="536"/>
                      <a:pt x="1483" y="510"/>
                    </a:cubicBezTo>
                    <a:lnTo>
                      <a:pt x="1076" y="43"/>
                    </a:lnTo>
                    <a:cubicBezTo>
                      <a:pt x="1050" y="14"/>
                      <a:pt x="1017" y="1"/>
                      <a:pt x="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0"/>
              <p:cNvSpPr/>
              <p:nvPr/>
            </p:nvSpPr>
            <p:spPr>
              <a:xfrm>
                <a:off x="4716775" y="2696250"/>
                <a:ext cx="59350" cy="59650"/>
              </a:xfrm>
              <a:custGeom>
                <a:rect b="b" l="l" r="r" t="t"/>
                <a:pathLst>
                  <a:path extrusionOk="0" h="2386" w="2374">
                    <a:moveTo>
                      <a:pt x="986" y="0"/>
                    </a:moveTo>
                    <a:cubicBezTo>
                      <a:pt x="931" y="0"/>
                      <a:pt x="877" y="36"/>
                      <a:pt x="864" y="98"/>
                    </a:cubicBezTo>
                    <a:lnTo>
                      <a:pt x="742" y="706"/>
                    </a:lnTo>
                    <a:cubicBezTo>
                      <a:pt x="734" y="745"/>
                      <a:pt x="708" y="778"/>
                      <a:pt x="671" y="793"/>
                    </a:cubicBezTo>
                    <a:lnTo>
                      <a:pt x="99" y="1038"/>
                    </a:lnTo>
                    <a:cubicBezTo>
                      <a:pt x="6" y="1077"/>
                      <a:pt x="1" y="1205"/>
                      <a:pt x="88" y="1256"/>
                    </a:cubicBezTo>
                    <a:lnTo>
                      <a:pt x="628" y="1560"/>
                    </a:lnTo>
                    <a:cubicBezTo>
                      <a:pt x="663" y="1580"/>
                      <a:pt x="686" y="1616"/>
                      <a:pt x="690" y="1656"/>
                    </a:cubicBezTo>
                    <a:lnTo>
                      <a:pt x="747" y="2274"/>
                    </a:lnTo>
                    <a:cubicBezTo>
                      <a:pt x="752" y="2342"/>
                      <a:pt x="809" y="2386"/>
                      <a:pt x="868" y="2386"/>
                    </a:cubicBezTo>
                    <a:cubicBezTo>
                      <a:pt x="896" y="2386"/>
                      <a:pt x="925" y="2375"/>
                      <a:pt x="950" y="2353"/>
                    </a:cubicBezTo>
                    <a:lnTo>
                      <a:pt x="1406" y="1933"/>
                    </a:lnTo>
                    <a:cubicBezTo>
                      <a:pt x="1429" y="1912"/>
                      <a:pt x="1459" y="1901"/>
                      <a:pt x="1488" y="1901"/>
                    </a:cubicBezTo>
                    <a:cubicBezTo>
                      <a:pt x="1498" y="1901"/>
                      <a:pt x="1507" y="1902"/>
                      <a:pt x="1517" y="1904"/>
                    </a:cubicBezTo>
                    <a:lnTo>
                      <a:pt x="2120" y="2042"/>
                    </a:lnTo>
                    <a:cubicBezTo>
                      <a:pt x="2130" y="2044"/>
                      <a:pt x="2139" y="2045"/>
                      <a:pt x="2148" y="2045"/>
                    </a:cubicBezTo>
                    <a:cubicBezTo>
                      <a:pt x="2233" y="2045"/>
                      <a:pt x="2295" y="1955"/>
                      <a:pt x="2258" y="1872"/>
                    </a:cubicBezTo>
                    <a:lnTo>
                      <a:pt x="2000" y="1309"/>
                    </a:lnTo>
                    <a:cubicBezTo>
                      <a:pt x="1983" y="1273"/>
                      <a:pt x="1986" y="1229"/>
                      <a:pt x="2006" y="1195"/>
                    </a:cubicBezTo>
                    <a:lnTo>
                      <a:pt x="2325" y="664"/>
                    </a:lnTo>
                    <a:cubicBezTo>
                      <a:pt x="2374" y="582"/>
                      <a:pt x="2312" y="479"/>
                      <a:pt x="2220" y="479"/>
                    </a:cubicBezTo>
                    <a:cubicBezTo>
                      <a:pt x="2215" y="479"/>
                      <a:pt x="2210" y="480"/>
                      <a:pt x="2205" y="480"/>
                    </a:cubicBezTo>
                    <a:lnTo>
                      <a:pt x="1590" y="551"/>
                    </a:lnTo>
                    <a:cubicBezTo>
                      <a:pt x="1586" y="552"/>
                      <a:pt x="1581" y="552"/>
                      <a:pt x="1576" y="552"/>
                    </a:cubicBezTo>
                    <a:cubicBezTo>
                      <a:pt x="1541" y="552"/>
                      <a:pt x="1507" y="536"/>
                      <a:pt x="1483" y="510"/>
                    </a:cubicBezTo>
                    <a:lnTo>
                      <a:pt x="1076" y="42"/>
                    </a:lnTo>
                    <a:cubicBezTo>
                      <a:pt x="1051" y="13"/>
                      <a:pt x="1018" y="0"/>
                      <a:pt x="9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0"/>
              <p:cNvSpPr/>
              <p:nvPr/>
            </p:nvSpPr>
            <p:spPr>
              <a:xfrm>
                <a:off x="4569850" y="2765200"/>
                <a:ext cx="91550" cy="86825"/>
              </a:xfrm>
              <a:custGeom>
                <a:rect b="b" l="l" r="r" t="t"/>
                <a:pathLst>
                  <a:path extrusionOk="0" h="3473" w="3662">
                    <a:moveTo>
                      <a:pt x="1913" y="0"/>
                    </a:moveTo>
                    <a:cubicBezTo>
                      <a:pt x="1852" y="0"/>
                      <a:pt x="1792" y="30"/>
                      <a:pt x="1759" y="92"/>
                    </a:cubicBezTo>
                    <a:lnTo>
                      <a:pt x="1292" y="891"/>
                    </a:lnTo>
                    <a:cubicBezTo>
                      <a:pt x="1261" y="943"/>
                      <a:pt x="1208" y="977"/>
                      <a:pt x="1148" y="981"/>
                    </a:cubicBezTo>
                    <a:lnTo>
                      <a:pt x="224" y="1048"/>
                    </a:lnTo>
                    <a:cubicBezTo>
                      <a:pt x="73" y="1058"/>
                      <a:pt x="1" y="1237"/>
                      <a:pt x="101" y="1351"/>
                    </a:cubicBezTo>
                    <a:lnTo>
                      <a:pt x="716" y="2043"/>
                    </a:lnTo>
                    <a:cubicBezTo>
                      <a:pt x="755" y="2086"/>
                      <a:pt x="771" y="2148"/>
                      <a:pt x="756" y="2207"/>
                    </a:cubicBezTo>
                    <a:lnTo>
                      <a:pt x="535" y="3107"/>
                    </a:lnTo>
                    <a:cubicBezTo>
                      <a:pt x="504" y="3229"/>
                      <a:pt x="599" y="3333"/>
                      <a:pt x="711" y="3333"/>
                    </a:cubicBezTo>
                    <a:cubicBezTo>
                      <a:pt x="735" y="3333"/>
                      <a:pt x="760" y="3328"/>
                      <a:pt x="785" y="3318"/>
                    </a:cubicBezTo>
                    <a:lnTo>
                      <a:pt x="1633" y="2946"/>
                    </a:lnTo>
                    <a:cubicBezTo>
                      <a:pt x="1656" y="2936"/>
                      <a:pt x="1681" y="2931"/>
                      <a:pt x="1706" y="2931"/>
                    </a:cubicBezTo>
                    <a:cubicBezTo>
                      <a:pt x="1740" y="2931"/>
                      <a:pt x="1773" y="2940"/>
                      <a:pt x="1802" y="2958"/>
                    </a:cubicBezTo>
                    <a:lnTo>
                      <a:pt x="2590" y="3445"/>
                    </a:lnTo>
                    <a:cubicBezTo>
                      <a:pt x="2620" y="3464"/>
                      <a:pt x="2653" y="3473"/>
                      <a:pt x="2685" y="3473"/>
                    </a:cubicBezTo>
                    <a:cubicBezTo>
                      <a:pt x="2787" y="3473"/>
                      <a:pt x="2879" y="3386"/>
                      <a:pt x="2867" y="3272"/>
                    </a:cubicBezTo>
                    <a:lnTo>
                      <a:pt x="2776" y="2350"/>
                    </a:lnTo>
                    <a:cubicBezTo>
                      <a:pt x="2769" y="2291"/>
                      <a:pt x="2793" y="2232"/>
                      <a:pt x="2839" y="2193"/>
                    </a:cubicBezTo>
                    <a:lnTo>
                      <a:pt x="3547" y="1595"/>
                    </a:lnTo>
                    <a:cubicBezTo>
                      <a:pt x="3662" y="1498"/>
                      <a:pt x="3616" y="1311"/>
                      <a:pt x="3468" y="1277"/>
                    </a:cubicBezTo>
                    <a:lnTo>
                      <a:pt x="2562" y="1080"/>
                    </a:lnTo>
                    <a:cubicBezTo>
                      <a:pt x="2504" y="1067"/>
                      <a:pt x="2454" y="1027"/>
                      <a:pt x="2431" y="971"/>
                    </a:cubicBezTo>
                    <a:lnTo>
                      <a:pt x="2081" y="113"/>
                    </a:lnTo>
                    <a:cubicBezTo>
                      <a:pt x="2051" y="39"/>
                      <a:pt x="1982" y="0"/>
                      <a:pt x="1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0"/>
              <p:cNvSpPr/>
              <p:nvPr/>
            </p:nvSpPr>
            <p:spPr>
              <a:xfrm>
                <a:off x="4516875" y="2676050"/>
                <a:ext cx="1308900" cy="1164825"/>
              </a:xfrm>
              <a:custGeom>
                <a:rect b="b" l="l" r="r" t="t"/>
                <a:pathLst>
                  <a:path extrusionOk="0" h="46593" w="52356">
                    <a:moveTo>
                      <a:pt x="34263" y="1"/>
                    </a:moveTo>
                    <a:cubicBezTo>
                      <a:pt x="33780" y="1"/>
                      <a:pt x="33404" y="23"/>
                      <a:pt x="33174" y="37"/>
                    </a:cubicBezTo>
                    <a:cubicBezTo>
                      <a:pt x="30835" y="176"/>
                      <a:pt x="30994" y="780"/>
                      <a:pt x="27542" y="1288"/>
                    </a:cubicBezTo>
                    <a:cubicBezTo>
                      <a:pt x="26292" y="1472"/>
                      <a:pt x="25372" y="1526"/>
                      <a:pt x="24632" y="1526"/>
                    </a:cubicBezTo>
                    <a:cubicBezTo>
                      <a:pt x="23572" y="1526"/>
                      <a:pt x="22878" y="1415"/>
                      <a:pt x="22105" y="1415"/>
                    </a:cubicBezTo>
                    <a:cubicBezTo>
                      <a:pt x="21517" y="1415"/>
                      <a:pt x="20883" y="1479"/>
                      <a:pt x="20006" y="1705"/>
                    </a:cubicBezTo>
                    <a:cubicBezTo>
                      <a:pt x="18957" y="1977"/>
                      <a:pt x="14426" y="3144"/>
                      <a:pt x="12620" y="6708"/>
                    </a:cubicBezTo>
                    <a:cubicBezTo>
                      <a:pt x="11951" y="8030"/>
                      <a:pt x="12059" y="8885"/>
                      <a:pt x="11011" y="9867"/>
                    </a:cubicBezTo>
                    <a:cubicBezTo>
                      <a:pt x="9713" y="11083"/>
                      <a:pt x="8627" y="10682"/>
                      <a:pt x="6723" y="11474"/>
                    </a:cubicBezTo>
                    <a:cubicBezTo>
                      <a:pt x="4191" y="12529"/>
                      <a:pt x="2871" y="14802"/>
                      <a:pt x="1898" y="16478"/>
                    </a:cubicBezTo>
                    <a:cubicBezTo>
                      <a:pt x="1101" y="17850"/>
                      <a:pt x="0" y="19747"/>
                      <a:pt x="22" y="22376"/>
                    </a:cubicBezTo>
                    <a:cubicBezTo>
                      <a:pt x="47" y="25475"/>
                      <a:pt x="1619" y="27746"/>
                      <a:pt x="2077" y="28362"/>
                    </a:cubicBezTo>
                    <a:cubicBezTo>
                      <a:pt x="3172" y="29836"/>
                      <a:pt x="3974" y="30053"/>
                      <a:pt x="6992" y="33365"/>
                    </a:cubicBezTo>
                    <a:cubicBezTo>
                      <a:pt x="7787" y="34238"/>
                      <a:pt x="8267" y="34811"/>
                      <a:pt x="8422" y="35688"/>
                    </a:cubicBezTo>
                    <a:cubicBezTo>
                      <a:pt x="8647" y="36969"/>
                      <a:pt x="7950" y="37610"/>
                      <a:pt x="7976" y="39260"/>
                    </a:cubicBezTo>
                    <a:cubicBezTo>
                      <a:pt x="7976" y="39260"/>
                      <a:pt x="7997" y="40569"/>
                      <a:pt x="8601" y="41852"/>
                    </a:cubicBezTo>
                    <a:cubicBezTo>
                      <a:pt x="9606" y="43982"/>
                      <a:pt x="11900" y="44844"/>
                      <a:pt x="13517" y="45425"/>
                    </a:cubicBezTo>
                    <a:cubicBezTo>
                      <a:pt x="14054" y="45618"/>
                      <a:pt x="16758" y="46592"/>
                      <a:pt x="19686" y="46592"/>
                    </a:cubicBezTo>
                    <a:cubicBezTo>
                      <a:pt x="21584" y="46592"/>
                      <a:pt x="23575" y="46183"/>
                      <a:pt x="25132" y="44888"/>
                    </a:cubicBezTo>
                    <a:cubicBezTo>
                      <a:pt x="26611" y="43658"/>
                      <a:pt x="26275" y="42810"/>
                      <a:pt x="28171" y="41493"/>
                    </a:cubicBezTo>
                    <a:cubicBezTo>
                      <a:pt x="30268" y="40034"/>
                      <a:pt x="32608" y="39736"/>
                      <a:pt x="33619" y="39616"/>
                    </a:cubicBezTo>
                    <a:cubicBezTo>
                      <a:pt x="34059" y="39565"/>
                      <a:pt x="34386" y="39547"/>
                      <a:pt x="34683" y="39547"/>
                    </a:cubicBezTo>
                    <a:cubicBezTo>
                      <a:pt x="35306" y="39547"/>
                      <a:pt x="35797" y="39624"/>
                      <a:pt x="36918" y="39624"/>
                    </a:cubicBezTo>
                    <a:cubicBezTo>
                      <a:pt x="37110" y="39624"/>
                      <a:pt x="37320" y="39621"/>
                      <a:pt x="37552" y="39616"/>
                    </a:cubicBezTo>
                    <a:cubicBezTo>
                      <a:pt x="39217" y="39579"/>
                      <a:pt x="41313" y="39532"/>
                      <a:pt x="43181" y="38991"/>
                    </a:cubicBezTo>
                    <a:cubicBezTo>
                      <a:pt x="47223" y="37820"/>
                      <a:pt x="49513" y="34538"/>
                      <a:pt x="49703" y="34256"/>
                    </a:cubicBezTo>
                    <a:cubicBezTo>
                      <a:pt x="51722" y="31275"/>
                      <a:pt x="52355" y="27319"/>
                      <a:pt x="51223" y="24160"/>
                    </a:cubicBezTo>
                    <a:cubicBezTo>
                      <a:pt x="50777" y="22921"/>
                      <a:pt x="50620" y="23358"/>
                      <a:pt x="48542" y="19602"/>
                    </a:cubicBezTo>
                    <a:cubicBezTo>
                      <a:pt x="46971" y="16764"/>
                      <a:pt x="46186" y="15343"/>
                      <a:pt x="45861" y="13884"/>
                    </a:cubicBezTo>
                    <a:cubicBezTo>
                      <a:pt x="45224" y="11018"/>
                      <a:pt x="46214" y="10385"/>
                      <a:pt x="45503" y="7809"/>
                    </a:cubicBezTo>
                    <a:cubicBezTo>
                      <a:pt x="44779" y="5188"/>
                      <a:pt x="43108" y="3503"/>
                      <a:pt x="42556" y="2984"/>
                    </a:cubicBezTo>
                    <a:cubicBezTo>
                      <a:pt x="39751" y="353"/>
                      <a:pt x="36172" y="1"/>
                      <a:pt x="34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0"/>
              <p:cNvSpPr/>
              <p:nvPr/>
            </p:nvSpPr>
            <p:spPr>
              <a:xfrm>
                <a:off x="4663175" y="2817075"/>
                <a:ext cx="918675" cy="563025"/>
              </a:xfrm>
              <a:custGeom>
                <a:rect b="b" l="l" r="r" t="t"/>
                <a:pathLst>
                  <a:path extrusionOk="0" h="22521" w="36747">
                    <a:moveTo>
                      <a:pt x="33659" y="1"/>
                    </a:moveTo>
                    <a:cubicBezTo>
                      <a:pt x="33261" y="1"/>
                      <a:pt x="32811" y="502"/>
                      <a:pt x="32750" y="568"/>
                    </a:cubicBezTo>
                    <a:cubicBezTo>
                      <a:pt x="32314" y="1052"/>
                      <a:pt x="32230" y="1638"/>
                      <a:pt x="32213" y="1938"/>
                    </a:cubicBezTo>
                    <a:cubicBezTo>
                      <a:pt x="30175" y="1512"/>
                      <a:pt x="27278" y="1065"/>
                      <a:pt x="23791" y="1065"/>
                    </a:cubicBezTo>
                    <a:cubicBezTo>
                      <a:pt x="21124" y="1065"/>
                      <a:pt x="18113" y="1327"/>
                      <a:pt x="14879" y="2058"/>
                    </a:cubicBezTo>
                    <a:cubicBezTo>
                      <a:pt x="9322" y="3314"/>
                      <a:pt x="5073" y="5512"/>
                      <a:pt x="2310" y="7240"/>
                    </a:cubicBezTo>
                    <a:cubicBezTo>
                      <a:pt x="2166" y="7154"/>
                      <a:pt x="1124" y="6538"/>
                      <a:pt x="537" y="6538"/>
                    </a:cubicBezTo>
                    <a:cubicBezTo>
                      <a:pt x="404" y="6538"/>
                      <a:pt x="295" y="6569"/>
                      <a:pt x="225" y="6645"/>
                    </a:cubicBezTo>
                    <a:cubicBezTo>
                      <a:pt x="1" y="6883"/>
                      <a:pt x="190" y="7536"/>
                      <a:pt x="583" y="7896"/>
                    </a:cubicBezTo>
                    <a:cubicBezTo>
                      <a:pt x="822" y="8115"/>
                      <a:pt x="1139" y="8231"/>
                      <a:pt x="1471" y="8231"/>
                    </a:cubicBezTo>
                    <a:cubicBezTo>
                      <a:pt x="1691" y="8231"/>
                      <a:pt x="1918" y="8180"/>
                      <a:pt x="2132" y="8076"/>
                    </a:cubicBezTo>
                    <a:lnTo>
                      <a:pt x="2132" y="8076"/>
                    </a:lnTo>
                    <a:cubicBezTo>
                      <a:pt x="2065" y="9158"/>
                      <a:pt x="2103" y="10432"/>
                      <a:pt x="2371" y="11828"/>
                    </a:cubicBezTo>
                    <a:cubicBezTo>
                      <a:pt x="3267" y="16507"/>
                      <a:pt x="6187" y="19535"/>
                      <a:pt x="7613" y="20822"/>
                    </a:cubicBezTo>
                    <a:cubicBezTo>
                      <a:pt x="7200" y="21132"/>
                      <a:pt x="7086" y="21681"/>
                      <a:pt x="7315" y="22073"/>
                    </a:cubicBezTo>
                    <a:cubicBezTo>
                      <a:pt x="7484" y="22367"/>
                      <a:pt x="7812" y="22520"/>
                      <a:pt x="8110" y="22520"/>
                    </a:cubicBezTo>
                    <a:cubicBezTo>
                      <a:pt x="8185" y="22520"/>
                      <a:pt x="8258" y="22511"/>
                      <a:pt x="8327" y="22491"/>
                    </a:cubicBezTo>
                    <a:cubicBezTo>
                      <a:pt x="8819" y="22349"/>
                      <a:pt x="9171" y="21667"/>
                      <a:pt x="8922" y="20942"/>
                    </a:cubicBezTo>
                    <a:lnTo>
                      <a:pt x="8922" y="20942"/>
                    </a:lnTo>
                    <a:cubicBezTo>
                      <a:pt x="10455" y="21255"/>
                      <a:pt x="12793" y="21626"/>
                      <a:pt x="15631" y="21626"/>
                    </a:cubicBezTo>
                    <a:cubicBezTo>
                      <a:pt x="18966" y="21626"/>
                      <a:pt x="22992" y="21114"/>
                      <a:pt x="27210" y="19392"/>
                    </a:cubicBezTo>
                    <a:cubicBezTo>
                      <a:pt x="30452" y="18069"/>
                      <a:pt x="32981" y="16368"/>
                      <a:pt x="34834" y="14865"/>
                    </a:cubicBezTo>
                    <a:cubicBezTo>
                      <a:pt x="35001" y="15246"/>
                      <a:pt x="35346" y="15501"/>
                      <a:pt x="35727" y="15520"/>
                    </a:cubicBezTo>
                    <a:cubicBezTo>
                      <a:pt x="35745" y="15521"/>
                      <a:pt x="35763" y="15522"/>
                      <a:pt x="35781" y="15522"/>
                    </a:cubicBezTo>
                    <a:cubicBezTo>
                      <a:pt x="36164" y="15522"/>
                      <a:pt x="36614" y="15301"/>
                      <a:pt x="36680" y="14925"/>
                    </a:cubicBezTo>
                    <a:cubicBezTo>
                      <a:pt x="36746" y="14545"/>
                      <a:pt x="36378" y="14222"/>
                      <a:pt x="36144" y="14092"/>
                    </a:cubicBezTo>
                    <a:cubicBezTo>
                      <a:pt x="35961" y="13989"/>
                      <a:pt x="35775" y="13958"/>
                      <a:pt x="35617" y="13958"/>
                    </a:cubicBezTo>
                    <a:cubicBezTo>
                      <a:pt x="35401" y="13958"/>
                      <a:pt x="35234" y="14016"/>
                      <a:pt x="35191" y="14032"/>
                    </a:cubicBezTo>
                    <a:cubicBezTo>
                      <a:pt x="35087" y="12282"/>
                      <a:pt x="34900" y="10388"/>
                      <a:pt x="34596" y="8372"/>
                    </a:cubicBezTo>
                    <a:cubicBezTo>
                      <a:pt x="34256" y="6117"/>
                      <a:pt x="33820" y="4045"/>
                      <a:pt x="33345" y="2177"/>
                    </a:cubicBezTo>
                    <a:cubicBezTo>
                      <a:pt x="33425" y="2116"/>
                      <a:pt x="34310" y="1443"/>
                      <a:pt x="34179" y="628"/>
                    </a:cubicBezTo>
                    <a:cubicBezTo>
                      <a:pt x="34168" y="553"/>
                      <a:pt x="34101" y="149"/>
                      <a:pt x="33821" y="32"/>
                    </a:cubicBezTo>
                    <a:cubicBezTo>
                      <a:pt x="33769" y="10"/>
                      <a:pt x="33715" y="1"/>
                      <a:pt x="33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0"/>
              <p:cNvSpPr/>
              <p:nvPr/>
            </p:nvSpPr>
            <p:spPr>
              <a:xfrm>
                <a:off x="4664700" y="2992150"/>
                <a:ext cx="935250" cy="394150"/>
              </a:xfrm>
              <a:custGeom>
                <a:rect b="b" l="l" r="r" t="t"/>
                <a:pathLst>
                  <a:path extrusionOk="0" h="15766" w="37410">
                    <a:moveTo>
                      <a:pt x="1" y="1"/>
                    </a:moveTo>
                    <a:cubicBezTo>
                      <a:pt x="101" y="5242"/>
                      <a:pt x="200" y="10484"/>
                      <a:pt x="299" y="15726"/>
                    </a:cubicBezTo>
                    <a:lnTo>
                      <a:pt x="7924" y="15726"/>
                    </a:lnTo>
                    <a:cubicBezTo>
                      <a:pt x="8746" y="15751"/>
                      <a:pt x="9591" y="15765"/>
                      <a:pt x="10456" y="15765"/>
                    </a:cubicBezTo>
                    <a:cubicBezTo>
                      <a:pt x="16149" y="15765"/>
                      <a:pt x="22737" y="15164"/>
                      <a:pt x="29844" y="13344"/>
                    </a:cubicBezTo>
                    <a:cubicBezTo>
                      <a:pt x="32009" y="12791"/>
                      <a:pt x="34055" y="12167"/>
                      <a:pt x="35980" y="11498"/>
                    </a:cubicBezTo>
                    <a:cubicBezTo>
                      <a:pt x="36457" y="9989"/>
                      <a:pt x="36933" y="8479"/>
                      <a:pt x="37409" y="6970"/>
                    </a:cubicBezTo>
                    <a:lnTo>
                      <a:pt x="37409" y="6970"/>
                    </a:lnTo>
                    <a:cubicBezTo>
                      <a:pt x="29898" y="9046"/>
                      <a:pt x="23037" y="10098"/>
                      <a:pt x="17428" y="10098"/>
                    </a:cubicBezTo>
                    <a:cubicBezTo>
                      <a:pt x="10298" y="10098"/>
                      <a:pt x="5191" y="8399"/>
                      <a:pt x="3337" y="4945"/>
                    </a:cubicBezTo>
                    <a:cubicBezTo>
                      <a:pt x="2797" y="3943"/>
                      <a:pt x="2451" y="2636"/>
                      <a:pt x="2562" y="894"/>
                    </a:cubicBezTo>
                    <a:cubicBezTo>
                      <a:pt x="2164" y="839"/>
                      <a:pt x="1672" y="735"/>
                      <a:pt x="1132" y="537"/>
                    </a:cubicBezTo>
                    <a:cubicBezTo>
                      <a:pt x="684" y="373"/>
                      <a:pt x="305" y="180"/>
                      <a:pt x="1"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0"/>
              <p:cNvSpPr/>
              <p:nvPr/>
            </p:nvSpPr>
            <p:spPr>
              <a:xfrm>
                <a:off x="4746625" y="2786250"/>
                <a:ext cx="780375" cy="197000"/>
              </a:xfrm>
              <a:custGeom>
                <a:rect b="b" l="l" r="r" t="t"/>
                <a:pathLst>
                  <a:path extrusionOk="0" h="7880" w="31215">
                    <a:moveTo>
                      <a:pt x="22781" y="1"/>
                    </a:moveTo>
                    <a:cubicBezTo>
                      <a:pt x="18156" y="1"/>
                      <a:pt x="12541" y="788"/>
                      <a:pt x="6850" y="3532"/>
                    </a:cubicBezTo>
                    <a:cubicBezTo>
                      <a:pt x="4127" y="4845"/>
                      <a:pt x="1856" y="6378"/>
                      <a:pt x="0" y="7880"/>
                    </a:cubicBezTo>
                    <a:cubicBezTo>
                      <a:pt x="3262" y="6431"/>
                      <a:pt x="7603" y="4876"/>
                      <a:pt x="12866" y="3947"/>
                    </a:cubicBezTo>
                    <a:cubicBezTo>
                      <a:pt x="16359" y="3331"/>
                      <a:pt x="19593" y="3109"/>
                      <a:pt x="22467" y="3109"/>
                    </a:cubicBezTo>
                    <a:cubicBezTo>
                      <a:pt x="25067" y="3109"/>
                      <a:pt x="27372" y="3291"/>
                      <a:pt x="29307" y="3531"/>
                    </a:cubicBezTo>
                    <a:cubicBezTo>
                      <a:pt x="29318" y="3239"/>
                      <a:pt x="29380" y="2744"/>
                      <a:pt x="29665" y="2219"/>
                    </a:cubicBezTo>
                    <a:cubicBezTo>
                      <a:pt x="30149" y="1327"/>
                      <a:pt x="30950" y="958"/>
                      <a:pt x="31214" y="851"/>
                    </a:cubicBezTo>
                    <a:cubicBezTo>
                      <a:pt x="29241" y="455"/>
                      <a:pt x="26296" y="1"/>
                      <a:pt x="22781"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0"/>
              <p:cNvSpPr/>
              <p:nvPr/>
            </p:nvSpPr>
            <p:spPr>
              <a:xfrm>
                <a:off x="4798250" y="2928450"/>
                <a:ext cx="632725" cy="395025"/>
              </a:xfrm>
              <a:custGeom>
                <a:rect b="b" l="l" r="r" t="t"/>
                <a:pathLst>
                  <a:path extrusionOk="0" h="15801" w="25309">
                    <a:moveTo>
                      <a:pt x="18448" y="1"/>
                    </a:moveTo>
                    <a:cubicBezTo>
                      <a:pt x="17917" y="1"/>
                      <a:pt x="17218" y="160"/>
                      <a:pt x="16328" y="700"/>
                    </a:cubicBezTo>
                    <a:cubicBezTo>
                      <a:pt x="15960" y="567"/>
                      <a:pt x="15029" y="261"/>
                      <a:pt x="13912" y="261"/>
                    </a:cubicBezTo>
                    <a:cubicBezTo>
                      <a:pt x="13127" y="261"/>
                      <a:pt x="12251" y="412"/>
                      <a:pt x="11414" y="879"/>
                    </a:cubicBezTo>
                    <a:cubicBezTo>
                      <a:pt x="11185" y="1007"/>
                      <a:pt x="10446" y="1443"/>
                      <a:pt x="9538" y="2711"/>
                    </a:cubicBezTo>
                    <a:cubicBezTo>
                      <a:pt x="8851" y="3667"/>
                      <a:pt x="7649" y="5677"/>
                      <a:pt x="7393" y="8877"/>
                    </a:cubicBezTo>
                    <a:cubicBezTo>
                      <a:pt x="6949" y="8785"/>
                      <a:pt x="6506" y="8740"/>
                      <a:pt x="6070" y="8740"/>
                    </a:cubicBezTo>
                    <a:cubicBezTo>
                      <a:pt x="4058" y="8740"/>
                      <a:pt x="2212" y="9693"/>
                      <a:pt x="1228" y="11289"/>
                    </a:cubicBezTo>
                    <a:cubicBezTo>
                      <a:pt x="1" y="13278"/>
                      <a:pt x="623" y="15433"/>
                      <a:pt x="735" y="15800"/>
                    </a:cubicBezTo>
                    <a:cubicBezTo>
                      <a:pt x="6469" y="14089"/>
                      <a:pt x="12201" y="12377"/>
                      <a:pt x="17935" y="10664"/>
                    </a:cubicBezTo>
                    <a:cubicBezTo>
                      <a:pt x="20393" y="10694"/>
                      <a:pt x="22850" y="10725"/>
                      <a:pt x="25308" y="10751"/>
                    </a:cubicBezTo>
                    <a:cubicBezTo>
                      <a:pt x="25021" y="10176"/>
                      <a:pt x="24601" y="9327"/>
                      <a:pt x="24102" y="8294"/>
                    </a:cubicBezTo>
                    <a:cubicBezTo>
                      <a:pt x="21256" y="2399"/>
                      <a:pt x="20677" y="480"/>
                      <a:pt x="19054" y="75"/>
                    </a:cubicBezTo>
                    <a:cubicBezTo>
                      <a:pt x="18883" y="32"/>
                      <a:pt x="18682" y="1"/>
                      <a:pt x="18448" y="1"/>
                    </a:cubicBezTo>
                    <a:close/>
                  </a:path>
                </a:pathLst>
              </a:custGeom>
              <a:solidFill>
                <a:srgbClr val="523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0"/>
              <p:cNvSpPr/>
              <p:nvPr/>
            </p:nvSpPr>
            <p:spPr>
              <a:xfrm>
                <a:off x="4667325" y="2902450"/>
                <a:ext cx="1008700" cy="627000"/>
              </a:xfrm>
              <a:custGeom>
                <a:rect b="b" l="l" r="r" t="t"/>
                <a:pathLst>
                  <a:path extrusionOk="0" h="25080" w="40348">
                    <a:moveTo>
                      <a:pt x="23442" y="1"/>
                    </a:moveTo>
                    <a:cubicBezTo>
                      <a:pt x="22115" y="1"/>
                      <a:pt x="21055" y="640"/>
                      <a:pt x="20773" y="819"/>
                    </a:cubicBezTo>
                    <a:cubicBezTo>
                      <a:pt x="20400" y="598"/>
                      <a:pt x="19783" y="303"/>
                      <a:pt x="18986" y="238"/>
                    </a:cubicBezTo>
                    <a:cubicBezTo>
                      <a:pt x="18878" y="229"/>
                      <a:pt x="18772" y="225"/>
                      <a:pt x="18667" y="225"/>
                    </a:cubicBezTo>
                    <a:cubicBezTo>
                      <a:pt x="17158" y="225"/>
                      <a:pt x="16034" y="1099"/>
                      <a:pt x="15590" y="1444"/>
                    </a:cubicBezTo>
                    <a:cubicBezTo>
                      <a:pt x="13291" y="3233"/>
                      <a:pt x="12743" y="6288"/>
                      <a:pt x="12418" y="8100"/>
                    </a:cubicBezTo>
                    <a:cubicBezTo>
                      <a:pt x="12352" y="8478"/>
                      <a:pt x="12309" y="8789"/>
                      <a:pt x="12285" y="8994"/>
                    </a:cubicBezTo>
                    <a:cubicBezTo>
                      <a:pt x="11859" y="8923"/>
                      <a:pt x="11437" y="8889"/>
                      <a:pt x="11025" y="8889"/>
                    </a:cubicBezTo>
                    <a:cubicBezTo>
                      <a:pt x="8689" y="8889"/>
                      <a:pt x="6649" y="9990"/>
                      <a:pt x="5749" y="11750"/>
                    </a:cubicBezTo>
                    <a:cubicBezTo>
                      <a:pt x="4993" y="13222"/>
                      <a:pt x="5257" y="14723"/>
                      <a:pt x="5405" y="15339"/>
                    </a:cubicBezTo>
                    <a:cubicBezTo>
                      <a:pt x="4744" y="14895"/>
                      <a:pt x="4029" y="14700"/>
                      <a:pt x="3358" y="14700"/>
                    </a:cubicBezTo>
                    <a:cubicBezTo>
                      <a:pt x="2250" y="14700"/>
                      <a:pt x="1262" y="15230"/>
                      <a:pt x="833" y="16039"/>
                    </a:cubicBezTo>
                    <a:cubicBezTo>
                      <a:pt x="349" y="16954"/>
                      <a:pt x="574" y="18239"/>
                      <a:pt x="1384" y="19226"/>
                    </a:cubicBezTo>
                    <a:cubicBezTo>
                      <a:pt x="243" y="19928"/>
                      <a:pt x="0" y="21434"/>
                      <a:pt x="715" y="22354"/>
                    </a:cubicBezTo>
                    <a:cubicBezTo>
                      <a:pt x="1095" y="22843"/>
                      <a:pt x="1707" y="23118"/>
                      <a:pt x="2348" y="23118"/>
                    </a:cubicBezTo>
                    <a:cubicBezTo>
                      <a:pt x="2764" y="23118"/>
                      <a:pt x="3191" y="23003"/>
                      <a:pt x="3574" y="22755"/>
                    </a:cubicBezTo>
                    <a:cubicBezTo>
                      <a:pt x="3676" y="23043"/>
                      <a:pt x="4073" y="24062"/>
                      <a:pt x="5123" y="24587"/>
                    </a:cubicBezTo>
                    <a:cubicBezTo>
                      <a:pt x="5538" y="24794"/>
                      <a:pt x="5996" y="24896"/>
                      <a:pt x="6464" y="24896"/>
                    </a:cubicBezTo>
                    <a:cubicBezTo>
                      <a:pt x="7356" y="24896"/>
                      <a:pt x="8285" y="24529"/>
                      <a:pt x="9025" y="23828"/>
                    </a:cubicBezTo>
                    <a:cubicBezTo>
                      <a:pt x="9629" y="24620"/>
                      <a:pt x="10529" y="25079"/>
                      <a:pt x="11440" y="25079"/>
                    </a:cubicBezTo>
                    <a:cubicBezTo>
                      <a:pt x="11603" y="25079"/>
                      <a:pt x="11766" y="25065"/>
                      <a:pt x="11928" y="25034"/>
                    </a:cubicBezTo>
                    <a:cubicBezTo>
                      <a:pt x="12975" y="24839"/>
                      <a:pt x="13568" y="24076"/>
                      <a:pt x="13715" y="23873"/>
                    </a:cubicBezTo>
                    <a:cubicBezTo>
                      <a:pt x="15187" y="24178"/>
                      <a:pt x="16940" y="24409"/>
                      <a:pt x="18913" y="24409"/>
                    </a:cubicBezTo>
                    <a:cubicBezTo>
                      <a:pt x="18923" y="24409"/>
                      <a:pt x="18933" y="24409"/>
                      <a:pt x="18943" y="24409"/>
                    </a:cubicBezTo>
                    <a:cubicBezTo>
                      <a:pt x="23578" y="24406"/>
                      <a:pt x="27285" y="23133"/>
                      <a:pt x="29620" y="22087"/>
                    </a:cubicBezTo>
                    <a:cubicBezTo>
                      <a:pt x="29951" y="22270"/>
                      <a:pt x="30314" y="22361"/>
                      <a:pt x="30672" y="22361"/>
                    </a:cubicBezTo>
                    <a:cubicBezTo>
                      <a:pt x="31058" y="22361"/>
                      <a:pt x="31438" y="22255"/>
                      <a:pt x="31765" y="22043"/>
                    </a:cubicBezTo>
                    <a:cubicBezTo>
                      <a:pt x="32506" y="21559"/>
                      <a:pt x="32638" y="20745"/>
                      <a:pt x="32659" y="20613"/>
                    </a:cubicBezTo>
                    <a:cubicBezTo>
                      <a:pt x="32980" y="21353"/>
                      <a:pt x="33698" y="21842"/>
                      <a:pt x="34491" y="21864"/>
                    </a:cubicBezTo>
                    <a:cubicBezTo>
                      <a:pt x="34509" y="21864"/>
                      <a:pt x="34527" y="21864"/>
                      <a:pt x="34545" y="21864"/>
                    </a:cubicBezTo>
                    <a:cubicBezTo>
                      <a:pt x="35373" y="21864"/>
                      <a:pt x="36134" y="21353"/>
                      <a:pt x="36455" y="20568"/>
                    </a:cubicBezTo>
                    <a:cubicBezTo>
                      <a:pt x="36947" y="20897"/>
                      <a:pt x="37479" y="21038"/>
                      <a:pt x="37976" y="21038"/>
                    </a:cubicBezTo>
                    <a:cubicBezTo>
                      <a:pt x="38810" y="21038"/>
                      <a:pt x="39549" y="20643"/>
                      <a:pt x="39851" y="20076"/>
                    </a:cubicBezTo>
                    <a:cubicBezTo>
                      <a:pt x="40348" y="19144"/>
                      <a:pt x="39792" y="17493"/>
                      <a:pt x="38243" y="16948"/>
                    </a:cubicBezTo>
                    <a:cubicBezTo>
                      <a:pt x="39437" y="16488"/>
                      <a:pt x="40100" y="15435"/>
                      <a:pt x="39939" y="14670"/>
                    </a:cubicBezTo>
                    <a:cubicBezTo>
                      <a:pt x="39791" y="13963"/>
                      <a:pt x="38894" y="13295"/>
                      <a:pt x="37754" y="13295"/>
                    </a:cubicBezTo>
                    <a:cubicBezTo>
                      <a:pt x="37399" y="13295"/>
                      <a:pt x="37020" y="13360"/>
                      <a:pt x="36633" y="13509"/>
                    </a:cubicBezTo>
                    <a:cubicBezTo>
                      <a:pt x="36767" y="11931"/>
                      <a:pt x="35893" y="10476"/>
                      <a:pt x="34533" y="9935"/>
                    </a:cubicBezTo>
                    <a:cubicBezTo>
                      <a:pt x="34140" y="9779"/>
                      <a:pt x="33755" y="9718"/>
                      <a:pt x="33395" y="9718"/>
                    </a:cubicBezTo>
                    <a:cubicBezTo>
                      <a:pt x="32210" y="9718"/>
                      <a:pt x="31294" y="10376"/>
                      <a:pt x="31227" y="10428"/>
                    </a:cubicBezTo>
                    <a:cubicBezTo>
                      <a:pt x="30631" y="10010"/>
                      <a:pt x="30037" y="9593"/>
                      <a:pt x="29439" y="9177"/>
                    </a:cubicBezTo>
                    <a:cubicBezTo>
                      <a:pt x="29231" y="8638"/>
                      <a:pt x="28944" y="7809"/>
                      <a:pt x="28725" y="6763"/>
                    </a:cubicBezTo>
                    <a:cubicBezTo>
                      <a:pt x="28422" y="5328"/>
                      <a:pt x="28552" y="4948"/>
                      <a:pt x="28189" y="3949"/>
                    </a:cubicBezTo>
                    <a:cubicBezTo>
                      <a:pt x="27708" y="2624"/>
                      <a:pt x="26939" y="1809"/>
                      <a:pt x="26713" y="1581"/>
                    </a:cubicBezTo>
                    <a:cubicBezTo>
                      <a:pt x="26298" y="1157"/>
                      <a:pt x="25607" y="457"/>
                      <a:pt x="24525" y="151"/>
                    </a:cubicBezTo>
                    <a:cubicBezTo>
                      <a:pt x="24152" y="44"/>
                      <a:pt x="23788" y="1"/>
                      <a:pt x="234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0"/>
              <p:cNvSpPr/>
              <p:nvPr/>
            </p:nvSpPr>
            <p:spPr>
              <a:xfrm>
                <a:off x="5152050" y="3330900"/>
                <a:ext cx="81150" cy="80025"/>
              </a:xfrm>
              <a:custGeom>
                <a:rect b="b" l="l" r="r" t="t"/>
                <a:pathLst>
                  <a:path extrusionOk="0" h="3201" w="3246">
                    <a:moveTo>
                      <a:pt x="3246" y="1"/>
                    </a:moveTo>
                    <a:lnTo>
                      <a:pt x="3246" y="1"/>
                    </a:lnTo>
                    <a:cubicBezTo>
                      <a:pt x="2164" y="51"/>
                      <a:pt x="1082" y="102"/>
                      <a:pt x="0" y="150"/>
                    </a:cubicBezTo>
                    <a:cubicBezTo>
                      <a:pt x="30" y="884"/>
                      <a:pt x="61" y="1619"/>
                      <a:pt x="90" y="2353"/>
                    </a:cubicBezTo>
                    <a:cubicBezTo>
                      <a:pt x="420" y="2888"/>
                      <a:pt x="991" y="3200"/>
                      <a:pt x="1573" y="3200"/>
                    </a:cubicBezTo>
                    <a:cubicBezTo>
                      <a:pt x="1694" y="3200"/>
                      <a:pt x="1815" y="3187"/>
                      <a:pt x="1935" y="3159"/>
                    </a:cubicBezTo>
                    <a:cubicBezTo>
                      <a:pt x="2837" y="2948"/>
                      <a:pt x="3142" y="2041"/>
                      <a:pt x="3156" y="1997"/>
                    </a:cubicBezTo>
                    <a:cubicBezTo>
                      <a:pt x="3186" y="1331"/>
                      <a:pt x="3217" y="666"/>
                      <a:pt x="3246" y="1"/>
                    </a:cubicBezTo>
                    <a:close/>
                  </a:path>
                </a:pathLst>
              </a:custGeom>
              <a:solidFill>
                <a:srgbClr val="966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0"/>
              <p:cNvSpPr/>
              <p:nvPr/>
            </p:nvSpPr>
            <p:spPr>
              <a:xfrm>
                <a:off x="5314825" y="3109750"/>
                <a:ext cx="88075" cy="120650"/>
              </a:xfrm>
              <a:custGeom>
                <a:rect b="b" l="l" r="r" t="t"/>
                <a:pathLst>
                  <a:path extrusionOk="0" h="4826" w="3523">
                    <a:moveTo>
                      <a:pt x="2107" y="0"/>
                    </a:moveTo>
                    <a:cubicBezTo>
                      <a:pt x="1510" y="0"/>
                      <a:pt x="847" y="458"/>
                      <a:pt x="494" y="1253"/>
                    </a:cubicBezTo>
                    <a:cubicBezTo>
                      <a:pt x="329" y="2445"/>
                      <a:pt x="166" y="3635"/>
                      <a:pt x="1" y="4826"/>
                    </a:cubicBezTo>
                    <a:cubicBezTo>
                      <a:pt x="1867" y="4686"/>
                      <a:pt x="3231" y="3600"/>
                      <a:pt x="3414" y="2325"/>
                    </a:cubicBezTo>
                    <a:cubicBezTo>
                      <a:pt x="3523" y="1565"/>
                      <a:pt x="3272" y="305"/>
                      <a:pt x="2427" y="47"/>
                    </a:cubicBezTo>
                    <a:cubicBezTo>
                      <a:pt x="2324" y="15"/>
                      <a:pt x="2217" y="0"/>
                      <a:pt x="2107" y="0"/>
                    </a:cubicBezTo>
                    <a:close/>
                  </a:path>
                </a:pathLst>
              </a:custGeom>
              <a:solidFill>
                <a:srgbClr val="966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0"/>
              <p:cNvSpPr/>
              <p:nvPr/>
            </p:nvSpPr>
            <p:spPr>
              <a:xfrm>
                <a:off x="5011750" y="2964200"/>
                <a:ext cx="332975" cy="385150"/>
              </a:xfrm>
              <a:custGeom>
                <a:rect b="b" l="l" r="r" t="t"/>
                <a:pathLst>
                  <a:path extrusionOk="0" h="15406" w="13319">
                    <a:moveTo>
                      <a:pt x="8017" y="1"/>
                    </a:moveTo>
                    <a:cubicBezTo>
                      <a:pt x="7581" y="1"/>
                      <a:pt x="7159" y="47"/>
                      <a:pt x="6730" y="93"/>
                    </a:cubicBezTo>
                    <a:cubicBezTo>
                      <a:pt x="6146" y="156"/>
                      <a:pt x="5532" y="224"/>
                      <a:pt x="4764" y="495"/>
                    </a:cubicBezTo>
                    <a:cubicBezTo>
                      <a:pt x="3712" y="866"/>
                      <a:pt x="3014" y="1395"/>
                      <a:pt x="2799" y="1566"/>
                    </a:cubicBezTo>
                    <a:cubicBezTo>
                      <a:pt x="2628" y="1701"/>
                      <a:pt x="2359" y="1913"/>
                      <a:pt x="2098" y="2208"/>
                    </a:cubicBezTo>
                    <a:cubicBezTo>
                      <a:pt x="1726" y="2625"/>
                      <a:pt x="1274" y="3317"/>
                      <a:pt x="1026" y="4633"/>
                    </a:cubicBezTo>
                    <a:cubicBezTo>
                      <a:pt x="687" y="6438"/>
                      <a:pt x="0" y="10082"/>
                      <a:pt x="2306" y="13005"/>
                    </a:cubicBezTo>
                    <a:cubicBezTo>
                      <a:pt x="2713" y="13521"/>
                      <a:pt x="3343" y="14302"/>
                      <a:pt x="4451" y="14838"/>
                    </a:cubicBezTo>
                    <a:cubicBezTo>
                      <a:pt x="5249" y="15223"/>
                      <a:pt x="6138" y="15406"/>
                      <a:pt x="7033" y="15406"/>
                    </a:cubicBezTo>
                    <a:cubicBezTo>
                      <a:pt x="8847" y="15406"/>
                      <a:pt x="10689" y="14657"/>
                      <a:pt x="11867" y="13334"/>
                    </a:cubicBezTo>
                    <a:cubicBezTo>
                      <a:pt x="12182" y="12978"/>
                      <a:pt x="13113" y="11934"/>
                      <a:pt x="13251" y="10459"/>
                    </a:cubicBezTo>
                    <a:cubicBezTo>
                      <a:pt x="13318" y="9750"/>
                      <a:pt x="13145" y="9476"/>
                      <a:pt x="13117" y="8091"/>
                    </a:cubicBezTo>
                    <a:cubicBezTo>
                      <a:pt x="13090" y="6715"/>
                      <a:pt x="13231" y="6564"/>
                      <a:pt x="13207" y="5722"/>
                    </a:cubicBezTo>
                    <a:cubicBezTo>
                      <a:pt x="13181" y="4836"/>
                      <a:pt x="13130" y="3086"/>
                      <a:pt x="11911" y="1701"/>
                    </a:cubicBezTo>
                    <a:cubicBezTo>
                      <a:pt x="10746" y="379"/>
                      <a:pt x="9142" y="104"/>
                      <a:pt x="8739" y="48"/>
                    </a:cubicBezTo>
                    <a:cubicBezTo>
                      <a:pt x="8492" y="14"/>
                      <a:pt x="8253" y="1"/>
                      <a:pt x="8017" y="1"/>
                    </a:cubicBezTo>
                    <a:close/>
                  </a:path>
                </a:pathLst>
              </a:custGeom>
              <a:solidFill>
                <a:srgbClr val="966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0"/>
              <p:cNvSpPr/>
              <p:nvPr/>
            </p:nvSpPr>
            <p:spPr>
              <a:xfrm>
                <a:off x="5041850" y="3146200"/>
                <a:ext cx="306775" cy="70050"/>
              </a:xfrm>
              <a:custGeom>
                <a:rect b="b" l="l" r="r" t="t"/>
                <a:pathLst>
                  <a:path extrusionOk="0" h="2802" w="12271">
                    <a:moveTo>
                      <a:pt x="6233" y="1"/>
                    </a:moveTo>
                    <a:cubicBezTo>
                      <a:pt x="3980" y="1"/>
                      <a:pt x="1945" y="176"/>
                      <a:pt x="179" y="422"/>
                    </a:cubicBezTo>
                    <a:cubicBezTo>
                      <a:pt x="119" y="789"/>
                      <a:pt x="60" y="1156"/>
                      <a:pt x="0" y="1523"/>
                    </a:cubicBezTo>
                    <a:cubicBezTo>
                      <a:pt x="578" y="2171"/>
                      <a:pt x="1164" y="2457"/>
                      <a:pt x="1549" y="2595"/>
                    </a:cubicBezTo>
                    <a:cubicBezTo>
                      <a:pt x="1939" y="2734"/>
                      <a:pt x="2350" y="2801"/>
                      <a:pt x="2772" y="2801"/>
                    </a:cubicBezTo>
                    <a:cubicBezTo>
                      <a:pt x="4197" y="2801"/>
                      <a:pt x="5742" y="2036"/>
                      <a:pt x="6970" y="689"/>
                    </a:cubicBezTo>
                    <a:cubicBezTo>
                      <a:pt x="7266" y="977"/>
                      <a:pt x="7936" y="1553"/>
                      <a:pt x="8965" y="1791"/>
                    </a:cubicBezTo>
                    <a:cubicBezTo>
                      <a:pt x="9283" y="1864"/>
                      <a:pt x="9588" y="1894"/>
                      <a:pt x="9875" y="1894"/>
                    </a:cubicBezTo>
                    <a:cubicBezTo>
                      <a:pt x="11008" y="1894"/>
                      <a:pt x="11856" y="1424"/>
                      <a:pt x="12092" y="1283"/>
                    </a:cubicBezTo>
                    <a:cubicBezTo>
                      <a:pt x="12152" y="995"/>
                      <a:pt x="12212" y="709"/>
                      <a:pt x="12270" y="422"/>
                    </a:cubicBezTo>
                    <a:cubicBezTo>
                      <a:pt x="10640" y="193"/>
                      <a:pt x="8791" y="28"/>
                      <a:pt x="6761" y="4"/>
                    </a:cubicBezTo>
                    <a:cubicBezTo>
                      <a:pt x="6584" y="2"/>
                      <a:pt x="6408" y="1"/>
                      <a:pt x="62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0"/>
              <p:cNvSpPr/>
              <p:nvPr/>
            </p:nvSpPr>
            <p:spPr>
              <a:xfrm>
                <a:off x="4962550" y="3135050"/>
                <a:ext cx="95700" cy="120675"/>
              </a:xfrm>
              <a:custGeom>
                <a:rect b="b" l="l" r="r" t="t"/>
                <a:pathLst>
                  <a:path extrusionOk="0" h="4827" w="3828">
                    <a:moveTo>
                      <a:pt x="1536" y="1"/>
                    </a:moveTo>
                    <a:cubicBezTo>
                      <a:pt x="1418" y="1"/>
                      <a:pt x="1302" y="16"/>
                      <a:pt x="1191" y="47"/>
                    </a:cubicBezTo>
                    <a:cubicBezTo>
                      <a:pt x="270" y="305"/>
                      <a:pt x="0" y="1567"/>
                      <a:pt x="119" y="2325"/>
                    </a:cubicBezTo>
                    <a:cubicBezTo>
                      <a:pt x="317" y="3600"/>
                      <a:pt x="1801" y="4687"/>
                      <a:pt x="3827" y="4827"/>
                    </a:cubicBezTo>
                    <a:cubicBezTo>
                      <a:pt x="3648" y="3637"/>
                      <a:pt x="3470" y="2444"/>
                      <a:pt x="3291" y="1253"/>
                    </a:cubicBezTo>
                    <a:cubicBezTo>
                      <a:pt x="2908" y="459"/>
                      <a:pt x="2186" y="1"/>
                      <a:pt x="1536" y="1"/>
                    </a:cubicBezTo>
                    <a:close/>
                  </a:path>
                </a:pathLst>
              </a:custGeom>
              <a:solidFill>
                <a:srgbClr val="966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0"/>
              <p:cNvSpPr/>
              <p:nvPr/>
            </p:nvSpPr>
            <p:spPr>
              <a:xfrm>
                <a:off x="5214450" y="3142500"/>
                <a:ext cx="26925" cy="80950"/>
              </a:xfrm>
              <a:custGeom>
                <a:rect b="b" l="l" r="r" t="t"/>
                <a:pathLst>
                  <a:path extrusionOk="0" h="3238" w="1077">
                    <a:moveTo>
                      <a:pt x="356" y="0"/>
                    </a:moveTo>
                    <a:lnTo>
                      <a:pt x="356" y="0"/>
                    </a:lnTo>
                    <a:cubicBezTo>
                      <a:pt x="281" y="201"/>
                      <a:pt x="227" y="408"/>
                      <a:pt x="177" y="614"/>
                    </a:cubicBezTo>
                    <a:cubicBezTo>
                      <a:pt x="130" y="822"/>
                      <a:pt x="93" y="1033"/>
                      <a:pt x="64" y="1246"/>
                    </a:cubicBezTo>
                    <a:cubicBezTo>
                      <a:pt x="40" y="1458"/>
                      <a:pt x="16" y="1671"/>
                      <a:pt x="10" y="1885"/>
                    </a:cubicBezTo>
                    <a:cubicBezTo>
                      <a:pt x="1" y="2098"/>
                      <a:pt x="0" y="2314"/>
                      <a:pt x="9" y="2527"/>
                    </a:cubicBezTo>
                    <a:lnTo>
                      <a:pt x="17" y="2732"/>
                    </a:lnTo>
                    <a:lnTo>
                      <a:pt x="195" y="2646"/>
                    </a:lnTo>
                    <a:cubicBezTo>
                      <a:pt x="390" y="2550"/>
                      <a:pt x="483" y="2400"/>
                      <a:pt x="592" y="2350"/>
                    </a:cubicBezTo>
                    <a:cubicBezTo>
                      <a:pt x="635" y="2329"/>
                      <a:pt x="672" y="2318"/>
                      <a:pt x="704" y="2318"/>
                    </a:cubicBezTo>
                    <a:cubicBezTo>
                      <a:pt x="762" y="2318"/>
                      <a:pt x="806" y="2353"/>
                      <a:pt x="842" y="2436"/>
                    </a:cubicBezTo>
                    <a:cubicBezTo>
                      <a:pt x="867" y="2496"/>
                      <a:pt x="881" y="2571"/>
                      <a:pt x="881" y="2642"/>
                    </a:cubicBezTo>
                    <a:cubicBezTo>
                      <a:pt x="881" y="2716"/>
                      <a:pt x="868" y="2789"/>
                      <a:pt x="845" y="2861"/>
                    </a:cubicBezTo>
                    <a:cubicBezTo>
                      <a:pt x="797" y="3007"/>
                      <a:pt x="704" y="3141"/>
                      <a:pt x="567" y="3238"/>
                    </a:cubicBezTo>
                    <a:cubicBezTo>
                      <a:pt x="728" y="3187"/>
                      <a:pt x="867" y="3065"/>
                      <a:pt x="953" y="2910"/>
                    </a:cubicBezTo>
                    <a:cubicBezTo>
                      <a:pt x="1039" y="2752"/>
                      <a:pt x="1077" y="2562"/>
                      <a:pt x="1026" y="2373"/>
                    </a:cubicBezTo>
                    <a:cubicBezTo>
                      <a:pt x="1012" y="2325"/>
                      <a:pt x="993" y="2276"/>
                      <a:pt x="960" y="2230"/>
                    </a:cubicBezTo>
                    <a:cubicBezTo>
                      <a:pt x="929" y="2184"/>
                      <a:pt x="881" y="2143"/>
                      <a:pt x="824" y="2118"/>
                    </a:cubicBezTo>
                    <a:cubicBezTo>
                      <a:pt x="779" y="2097"/>
                      <a:pt x="730" y="2088"/>
                      <a:pt x="684" y="2088"/>
                    </a:cubicBezTo>
                    <a:cubicBezTo>
                      <a:pt x="671" y="2088"/>
                      <a:pt x="659" y="2089"/>
                      <a:pt x="647" y="2090"/>
                    </a:cubicBezTo>
                    <a:cubicBezTo>
                      <a:pt x="591" y="2095"/>
                      <a:pt x="540" y="2111"/>
                      <a:pt x="492" y="2130"/>
                    </a:cubicBezTo>
                    <a:cubicBezTo>
                      <a:pt x="447" y="2151"/>
                      <a:pt x="402" y="2176"/>
                      <a:pt x="363" y="2205"/>
                    </a:cubicBezTo>
                    <a:cubicBezTo>
                      <a:pt x="331" y="2229"/>
                      <a:pt x="301" y="2253"/>
                      <a:pt x="273" y="2275"/>
                    </a:cubicBezTo>
                    <a:lnTo>
                      <a:pt x="273" y="2275"/>
                    </a:lnTo>
                    <a:cubicBezTo>
                      <a:pt x="272" y="2148"/>
                      <a:pt x="271" y="2021"/>
                      <a:pt x="273" y="1894"/>
                    </a:cubicBezTo>
                    <a:cubicBezTo>
                      <a:pt x="279" y="1684"/>
                      <a:pt x="279" y="1475"/>
                      <a:pt x="290" y="1265"/>
                    </a:cubicBezTo>
                    <a:cubicBezTo>
                      <a:pt x="297" y="1056"/>
                      <a:pt x="309" y="846"/>
                      <a:pt x="320" y="636"/>
                    </a:cubicBezTo>
                    <a:cubicBezTo>
                      <a:pt x="332" y="425"/>
                      <a:pt x="348" y="214"/>
                      <a:pt x="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0"/>
              <p:cNvSpPr/>
              <p:nvPr/>
            </p:nvSpPr>
            <p:spPr>
              <a:xfrm>
                <a:off x="5165275" y="3235875"/>
                <a:ext cx="92075" cy="26675"/>
              </a:xfrm>
              <a:custGeom>
                <a:rect b="b" l="l" r="r" t="t"/>
                <a:pathLst>
                  <a:path extrusionOk="0" h="1067" w="3683">
                    <a:moveTo>
                      <a:pt x="3683" y="1"/>
                    </a:moveTo>
                    <a:lnTo>
                      <a:pt x="3683" y="1"/>
                    </a:lnTo>
                    <a:cubicBezTo>
                      <a:pt x="3409" y="196"/>
                      <a:pt x="3127" y="362"/>
                      <a:pt x="2834" y="491"/>
                    </a:cubicBezTo>
                    <a:cubicBezTo>
                      <a:pt x="2539" y="619"/>
                      <a:pt x="2232" y="712"/>
                      <a:pt x="1919" y="764"/>
                    </a:cubicBezTo>
                    <a:cubicBezTo>
                      <a:pt x="1717" y="797"/>
                      <a:pt x="1513" y="813"/>
                      <a:pt x="1307" y="813"/>
                    </a:cubicBezTo>
                    <a:cubicBezTo>
                      <a:pt x="1193" y="813"/>
                      <a:pt x="1078" y="808"/>
                      <a:pt x="963" y="798"/>
                    </a:cubicBezTo>
                    <a:cubicBezTo>
                      <a:pt x="642" y="769"/>
                      <a:pt x="321" y="701"/>
                      <a:pt x="0" y="603"/>
                    </a:cubicBezTo>
                    <a:lnTo>
                      <a:pt x="0" y="603"/>
                    </a:lnTo>
                    <a:cubicBezTo>
                      <a:pt x="273" y="803"/>
                      <a:pt x="596" y="935"/>
                      <a:pt x="932" y="1005"/>
                    </a:cubicBezTo>
                    <a:cubicBezTo>
                      <a:pt x="1120" y="1046"/>
                      <a:pt x="1314" y="1066"/>
                      <a:pt x="1507" y="1066"/>
                    </a:cubicBezTo>
                    <a:cubicBezTo>
                      <a:pt x="1659" y="1066"/>
                      <a:pt x="1811" y="1054"/>
                      <a:pt x="1961" y="1029"/>
                    </a:cubicBezTo>
                    <a:cubicBezTo>
                      <a:pt x="2305" y="973"/>
                      <a:pt x="2634" y="855"/>
                      <a:pt x="2930" y="678"/>
                    </a:cubicBezTo>
                    <a:cubicBezTo>
                      <a:pt x="3224" y="505"/>
                      <a:pt x="3488" y="276"/>
                      <a:pt x="36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0"/>
              <p:cNvSpPr/>
              <p:nvPr/>
            </p:nvSpPr>
            <p:spPr>
              <a:xfrm>
                <a:off x="5059300" y="3226275"/>
                <a:ext cx="68700" cy="40225"/>
              </a:xfrm>
              <a:custGeom>
                <a:rect b="b" l="l" r="r" t="t"/>
                <a:pathLst>
                  <a:path extrusionOk="0" h="1609" w="2748">
                    <a:moveTo>
                      <a:pt x="1573" y="1"/>
                    </a:moveTo>
                    <a:cubicBezTo>
                      <a:pt x="1472" y="1"/>
                      <a:pt x="1367" y="8"/>
                      <a:pt x="1260" y="23"/>
                    </a:cubicBezTo>
                    <a:cubicBezTo>
                      <a:pt x="536" y="128"/>
                      <a:pt x="1" y="563"/>
                      <a:pt x="62" y="994"/>
                    </a:cubicBezTo>
                    <a:cubicBezTo>
                      <a:pt x="115" y="1362"/>
                      <a:pt x="586" y="1608"/>
                      <a:pt x="1173" y="1608"/>
                    </a:cubicBezTo>
                    <a:cubicBezTo>
                      <a:pt x="1275" y="1608"/>
                      <a:pt x="1380" y="1601"/>
                      <a:pt x="1487" y="1585"/>
                    </a:cubicBezTo>
                    <a:cubicBezTo>
                      <a:pt x="2211" y="1481"/>
                      <a:pt x="2747" y="1046"/>
                      <a:pt x="2684" y="614"/>
                    </a:cubicBezTo>
                    <a:cubicBezTo>
                      <a:pt x="2630" y="247"/>
                      <a:pt x="2160" y="1"/>
                      <a:pt x="1573"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0"/>
              <p:cNvSpPr/>
              <p:nvPr/>
            </p:nvSpPr>
            <p:spPr>
              <a:xfrm>
                <a:off x="5270075" y="3204800"/>
                <a:ext cx="60300" cy="37000"/>
              </a:xfrm>
              <a:custGeom>
                <a:rect b="b" l="l" r="r" t="t"/>
                <a:pathLst>
                  <a:path extrusionOk="0" h="1480" w="2412">
                    <a:moveTo>
                      <a:pt x="1354" y="0"/>
                    </a:moveTo>
                    <a:cubicBezTo>
                      <a:pt x="1274" y="0"/>
                      <a:pt x="1191" y="6"/>
                      <a:pt x="1108" y="17"/>
                    </a:cubicBezTo>
                    <a:cubicBezTo>
                      <a:pt x="472" y="103"/>
                      <a:pt x="0" y="498"/>
                      <a:pt x="54" y="896"/>
                    </a:cubicBezTo>
                    <a:cubicBezTo>
                      <a:pt x="102" y="1243"/>
                      <a:pt x="530" y="1480"/>
                      <a:pt x="1058" y="1480"/>
                    </a:cubicBezTo>
                    <a:cubicBezTo>
                      <a:pt x="1138" y="1480"/>
                      <a:pt x="1220" y="1474"/>
                      <a:pt x="1304" y="1463"/>
                    </a:cubicBezTo>
                    <a:cubicBezTo>
                      <a:pt x="1940" y="1377"/>
                      <a:pt x="2411" y="982"/>
                      <a:pt x="2358" y="584"/>
                    </a:cubicBezTo>
                    <a:cubicBezTo>
                      <a:pt x="2310" y="237"/>
                      <a:pt x="1882" y="0"/>
                      <a:pt x="1354"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0"/>
              <p:cNvSpPr/>
              <p:nvPr/>
            </p:nvSpPr>
            <p:spPr>
              <a:xfrm>
                <a:off x="5333050" y="3135400"/>
                <a:ext cx="57025" cy="63725"/>
              </a:xfrm>
              <a:custGeom>
                <a:rect b="b" l="l" r="r" t="t"/>
                <a:pathLst>
                  <a:path extrusionOk="0" h="2549" w="2281">
                    <a:moveTo>
                      <a:pt x="1733" y="0"/>
                    </a:moveTo>
                    <a:cubicBezTo>
                      <a:pt x="1689" y="0"/>
                      <a:pt x="1645" y="3"/>
                      <a:pt x="1600" y="8"/>
                    </a:cubicBezTo>
                    <a:cubicBezTo>
                      <a:pt x="1481" y="22"/>
                      <a:pt x="1360" y="59"/>
                      <a:pt x="1252" y="117"/>
                    </a:cubicBezTo>
                    <a:cubicBezTo>
                      <a:pt x="1145" y="174"/>
                      <a:pt x="1049" y="247"/>
                      <a:pt x="960" y="320"/>
                    </a:cubicBezTo>
                    <a:cubicBezTo>
                      <a:pt x="871" y="395"/>
                      <a:pt x="789" y="470"/>
                      <a:pt x="705" y="547"/>
                    </a:cubicBezTo>
                    <a:cubicBezTo>
                      <a:pt x="620" y="624"/>
                      <a:pt x="536" y="703"/>
                      <a:pt x="459" y="791"/>
                    </a:cubicBezTo>
                    <a:cubicBezTo>
                      <a:pt x="303" y="963"/>
                      <a:pt x="158" y="1162"/>
                      <a:pt x="74" y="1396"/>
                    </a:cubicBezTo>
                    <a:lnTo>
                      <a:pt x="0" y="1597"/>
                    </a:lnTo>
                    <a:lnTo>
                      <a:pt x="209" y="1575"/>
                    </a:lnTo>
                    <a:cubicBezTo>
                      <a:pt x="302" y="1566"/>
                      <a:pt x="393" y="1558"/>
                      <a:pt x="481" y="1558"/>
                    </a:cubicBezTo>
                    <a:cubicBezTo>
                      <a:pt x="558" y="1558"/>
                      <a:pt x="632" y="1564"/>
                      <a:pt x="702" y="1580"/>
                    </a:cubicBezTo>
                    <a:cubicBezTo>
                      <a:pt x="846" y="1614"/>
                      <a:pt x="960" y="1704"/>
                      <a:pt x="1000" y="1847"/>
                    </a:cubicBezTo>
                    <a:cubicBezTo>
                      <a:pt x="1018" y="1919"/>
                      <a:pt x="1024" y="1997"/>
                      <a:pt x="1009" y="2074"/>
                    </a:cubicBezTo>
                    <a:cubicBezTo>
                      <a:pt x="995" y="2149"/>
                      <a:pt x="960" y="2220"/>
                      <a:pt x="912" y="2287"/>
                    </a:cubicBezTo>
                    <a:cubicBezTo>
                      <a:pt x="811" y="2416"/>
                      <a:pt x="651" y="2508"/>
                      <a:pt x="475" y="2548"/>
                    </a:cubicBezTo>
                    <a:cubicBezTo>
                      <a:pt x="490" y="2548"/>
                      <a:pt x="505" y="2549"/>
                      <a:pt x="520" y="2549"/>
                    </a:cubicBezTo>
                    <a:cubicBezTo>
                      <a:pt x="687" y="2549"/>
                      <a:pt x="863" y="2490"/>
                      <a:pt x="999" y="2368"/>
                    </a:cubicBezTo>
                    <a:cubicBezTo>
                      <a:pt x="1148" y="2237"/>
                      <a:pt x="1229" y="2017"/>
                      <a:pt x="1190" y="1806"/>
                    </a:cubicBezTo>
                    <a:cubicBezTo>
                      <a:pt x="1172" y="1702"/>
                      <a:pt x="1125" y="1594"/>
                      <a:pt x="1046" y="1514"/>
                    </a:cubicBezTo>
                    <a:cubicBezTo>
                      <a:pt x="970" y="1432"/>
                      <a:pt x="868" y="1379"/>
                      <a:pt x="768" y="1347"/>
                    </a:cubicBezTo>
                    <a:cubicBezTo>
                      <a:pt x="649" y="1311"/>
                      <a:pt x="532" y="1300"/>
                      <a:pt x="419" y="1300"/>
                    </a:cubicBezTo>
                    <a:cubicBezTo>
                      <a:pt x="417" y="1300"/>
                      <a:pt x="415" y="1300"/>
                      <a:pt x="413" y="1300"/>
                    </a:cubicBezTo>
                    <a:lnTo>
                      <a:pt x="413" y="1300"/>
                    </a:lnTo>
                    <a:cubicBezTo>
                      <a:pt x="480" y="1182"/>
                      <a:pt x="562" y="1070"/>
                      <a:pt x="655" y="963"/>
                    </a:cubicBezTo>
                    <a:cubicBezTo>
                      <a:pt x="795" y="802"/>
                      <a:pt x="954" y="640"/>
                      <a:pt x="1109" y="484"/>
                    </a:cubicBezTo>
                    <a:cubicBezTo>
                      <a:pt x="1263" y="328"/>
                      <a:pt x="1423" y="199"/>
                      <a:pt x="1627" y="144"/>
                    </a:cubicBezTo>
                    <a:cubicBezTo>
                      <a:pt x="1749" y="111"/>
                      <a:pt x="1879" y="98"/>
                      <a:pt x="2011" y="98"/>
                    </a:cubicBezTo>
                    <a:cubicBezTo>
                      <a:pt x="2100" y="98"/>
                      <a:pt x="2190" y="104"/>
                      <a:pt x="2281" y="112"/>
                    </a:cubicBezTo>
                    <a:cubicBezTo>
                      <a:pt x="2110" y="46"/>
                      <a:pt x="1925"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0"/>
              <p:cNvSpPr/>
              <p:nvPr/>
            </p:nvSpPr>
            <p:spPr>
              <a:xfrm>
                <a:off x="4977850" y="3158825"/>
                <a:ext cx="57050" cy="63775"/>
              </a:xfrm>
              <a:custGeom>
                <a:rect b="b" l="l" r="r" t="t"/>
                <a:pathLst>
                  <a:path extrusionOk="0" h="2551" w="2282">
                    <a:moveTo>
                      <a:pt x="549" y="1"/>
                    </a:moveTo>
                    <a:cubicBezTo>
                      <a:pt x="357" y="1"/>
                      <a:pt x="173" y="47"/>
                      <a:pt x="1" y="113"/>
                    </a:cubicBezTo>
                    <a:cubicBezTo>
                      <a:pt x="91" y="105"/>
                      <a:pt x="182" y="100"/>
                      <a:pt x="271" y="100"/>
                    </a:cubicBezTo>
                    <a:cubicBezTo>
                      <a:pt x="404" y="100"/>
                      <a:pt x="534" y="112"/>
                      <a:pt x="655" y="146"/>
                    </a:cubicBezTo>
                    <a:cubicBezTo>
                      <a:pt x="858" y="201"/>
                      <a:pt x="1019" y="330"/>
                      <a:pt x="1173" y="485"/>
                    </a:cubicBezTo>
                    <a:cubicBezTo>
                      <a:pt x="1328" y="641"/>
                      <a:pt x="1487" y="804"/>
                      <a:pt x="1627" y="964"/>
                    </a:cubicBezTo>
                    <a:cubicBezTo>
                      <a:pt x="1720" y="1072"/>
                      <a:pt x="1802" y="1184"/>
                      <a:pt x="1869" y="1301"/>
                    </a:cubicBezTo>
                    <a:lnTo>
                      <a:pt x="1869" y="1301"/>
                    </a:lnTo>
                    <a:cubicBezTo>
                      <a:pt x="1868" y="1301"/>
                      <a:pt x="1866" y="1301"/>
                      <a:pt x="1865" y="1301"/>
                    </a:cubicBezTo>
                    <a:cubicBezTo>
                      <a:pt x="1751" y="1301"/>
                      <a:pt x="1634" y="1312"/>
                      <a:pt x="1513" y="1349"/>
                    </a:cubicBezTo>
                    <a:cubicBezTo>
                      <a:pt x="1414" y="1380"/>
                      <a:pt x="1311" y="1433"/>
                      <a:pt x="1236" y="1515"/>
                    </a:cubicBezTo>
                    <a:cubicBezTo>
                      <a:pt x="1157" y="1596"/>
                      <a:pt x="1109" y="1702"/>
                      <a:pt x="1091" y="1808"/>
                    </a:cubicBezTo>
                    <a:cubicBezTo>
                      <a:pt x="1052" y="2018"/>
                      <a:pt x="1134" y="2238"/>
                      <a:pt x="1283" y="2370"/>
                    </a:cubicBezTo>
                    <a:cubicBezTo>
                      <a:pt x="1419" y="2491"/>
                      <a:pt x="1594" y="2551"/>
                      <a:pt x="1762" y="2551"/>
                    </a:cubicBezTo>
                    <a:cubicBezTo>
                      <a:pt x="1777" y="2551"/>
                      <a:pt x="1791" y="2550"/>
                      <a:pt x="1806" y="2549"/>
                    </a:cubicBezTo>
                    <a:cubicBezTo>
                      <a:pt x="1631" y="2510"/>
                      <a:pt x="1471" y="2417"/>
                      <a:pt x="1370" y="2288"/>
                    </a:cubicBezTo>
                    <a:cubicBezTo>
                      <a:pt x="1322" y="2222"/>
                      <a:pt x="1286" y="2150"/>
                      <a:pt x="1272" y="2074"/>
                    </a:cubicBezTo>
                    <a:cubicBezTo>
                      <a:pt x="1258" y="1998"/>
                      <a:pt x="1263" y="1919"/>
                      <a:pt x="1282" y="1849"/>
                    </a:cubicBezTo>
                    <a:cubicBezTo>
                      <a:pt x="1322" y="1706"/>
                      <a:pt x="1435" y="1615"/>
                      <a:pt x="1580" y="1581"/>
                    </a:cubicBezTo>
                    <a:cubicBezTo>
                      <a:pt x="1649" y="1565"/>
                      <a:pt x="1723" y="1558"/>
                      <a:pt x="1801" y="1558"/>
                    </a:cubicBezTo>
                    <a:cubicBezTo>
                      <a:pt x="1888" y="1558"/>
                      <a:pt x="1980" y="1566"/>
                      <a:pt x="2072" y="1576"/>
                    </a:cubicBezTo>
                    <a:lnTo>
                      <a:pt x="2281" y="1598"/>
                    </a:lnTo>
                    <a:lnTo>
                      <a:pt x="2281" y="1598"/>
                    </a:lnTo>
                    <a:lnTo>
                      <a:pt x="2209" y="1397"/>
                    </a:lnTo>
                    <a:cubicBezTo>
                      <a:pt x="2124" y="1163"/>
                      <a:pt x="1979" y="964"/>
                      <a:pt x="1822" y="792"/>
                    </a:cubicBezTo>
                    <a:cubicBezTo>
                      <a:pt x="1745" y="704"/>
                      <a:pt x="1662" y="626"/>
                      <a:pt x="1578" y="548"/>
                    </a:cubicBezTo>
                    <a:cubicBezTo>
                      <a:pt x="1493" y="472"/>
                      <a:pt x="1410" y="396"/>
                      <a:pt x="1322" y="322"/>
                    </a:cubicBezTo>
                    <a:cubicBezTo>
                      <a:pt x="1233" y="248"/>
                      <a:pt x="1137" y="175"/>
                      <a:pt x="1029" y="117"/>
                    </a:cubicBezTo>
                    <a:cubicBezTo>
                      <a:pt x="921" y="60"/>
                      <a:pt x="801" y="23"/>
                      <a:pt x="683" y="8"/>
                    </a:cubicBezTo>
                    <a:cubicBezTo>
                      <a:pt x="638" y="3"/>
                      <a:pt x="593" y="1"/>
                      <a:pt x="5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0"/>
              <p:cNvSpPr/>
              <p:nvPr/>
            </p:nvSpPr>
            <p:spPr>
              <a:xfrm>
                <a:off x="4966650" y="3376425"/>
                <a:ext cx="459050" cy="194300"/>
              </a:xfrm>
              <a:custGeom>
                <a:rect b="b" l="l" r="r" t="t"/>
                <a:pathLst>
                  <a:path extrusionOk="0" h="7772" w="18362">
                    <a:moveTo>
                      <a:pt x="9800" y="0"/>
                    </a:moveTo>
                    <a:cubicBezTo>
                      <a:pt x="7787" y="0"/>
                      <a:pt x="5792" y="612"/>
                      <a:pt x="4169" y="1696"/>
                    </a:cubicBezTo>
                    <a:cubicBezTo>
                      <a:pt x="1131" y="3726"/>
                      <a:pt x="226" y="6860"/>
                      <a:pt x="0" y="7772"/>
                    </a:cubicBezTo>
                    <a:cubicBezTo>
                      <a:pt x="6120" y="7116"/>
                      <a:pt x="12241" y="6460"/>
                      <a:pt x="18362" y="5806"/>
                    </a:cubicBezTo>
                    <a:cubicBezTo>
                      <a:pt x="17978" y="4886"/>
                      <a:pt x="16918" y="2707"/>
                      <a:pt x="14535" y="1278"/>
                    </a:cubicBezTo>
                    <a:cubicBezTo>
                      <a:pt x="13070" y="401"/>
                      <a:pt x="11429" y="0"/>
                      <a:pt x="9800" y="0"/>
                    </a:cubicBezTo>
                    <a:close/>
                  </a:path>
                </a:pathLst>
              </a:custGeom>
              <a:solidFill>
                <a:srgbClr val="6341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0"/>
              <p:cNvSpPr/>
              <p:nvPr/>
            </p:nvSpPr>
            <p:spPr>
              <a:xfrm>
                <a:off x="5108000" y="3379300"/>
                <a:ext cx="172125" cy="78600"/>
              </a:xfrm>
              <a:custGeom>
                <a:rect b="b" l="l" r="r" t="t"/>
                <a:pathLst>
                  <a:path extrusionOk="0" h="3144" w="6885">
                    <a:moveTo>
                      <a:pt x="6863" y="1"/>
                    </a:moveTo>
                    <a:lnTo>
                      <a:pt x="6863" y="1"/>
                    </a:lnTo>
                    <a:cubicBezTo>
                      <a:pt x="4699" y="81"/>
                      <a:pt x="2534" y="161"/>
                      <a:pt x="369" y="240"/>
                    </a:cubicBezTo>
                    <a:cubicBezTo>
                      <a:pt x="281" y="372"/>
                      <a:pt x="0" y="825"/>
                      <a:pt x="70" y="1431"/>
                    </a:cubicBezTo>
                    <a:cubicBezTo>
                      <a:pt x="149" y="2099"/>
                      <a:pt x="598" y="2487"/>
                      <a:pt x="757" y="2621"/>
                    </a:cubicBezTo>
                    <a:cubicBezTo>
                      <a:pt x="875" y="2722"/>
                      <a:pt x="1363" y="3144"/>
                      <a:pt x="2070" y="3144"/>
                    </a:cubicBezTo>
                    <a:cubicBezTo>
                      <a:pt x="2146" y="3144"/>
                      <a:pt x="2225" y="3139"/>
                      <a:pt x="2306" y="3128"/>
                    </a:cubicBezTo>
                    <a:cubicBezTo>
                      <a:pt x="3106" y="3021"/>
                      <a:pt x="3542" y="2428"/>
                      <a:pt x="3617" y="2322"/>
                    </a:cubicBezTo>
                    <a:cubicBezTo>
                      <a:pt x="3696" y="2449"/>
                      <a:pt x="3959" y="2825"/>
                      <a:pt x="4451" y="2979"/>
                    </a:cubicBezTo>
                    <a:cubicBezTo>
                      <a:pt x="4451" y="2979"/>
                      <a:pt x="4611" y="3028"/>
                      <a:pt x="4856" y="3028"/>
                    </a:cubicBezTo>
                    <a:cubicBezTo>
                      <a:pt x="5048" y="3028"/>
                      <a:pt x="5293" y="2998"/>
                      <a:pt x="5553" y="2889"/>
                    </a:cubicBezTo>
                    <a:cubicBezTo>
                      <a:pt x="6373" y="2545"/>
                      <a:pt x="6885" y="1393"/>
                      <a:pt x="6863" y="1"/>
                    </a:cubicBezTo>
                    <a:close/>
                  </a:path>
                </a:pathLst>
              </a:custGeom>
              <a:solidFill>
                <a:srgbClr val="523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0"/>
              <p:cNvSpPr/>
              <p:nvPr/>
            </p:nvSpPr>
            <p:spPr>
              <a:xfrm>
                <a:off x="5107450" y="3370425"/>
                <a:ext cx="172150" cy="78575"/>
              </a:xfrm>
              <a:custGeom>
                <a:rect b="b" l="l" r="r" t="t"/>
                <a:pathLst>
                  <a:path extrusionOk="0" h="3143" w="6886">
                    <a:moveTo>
                      <a:pt x="6863" y="0"/>
                    </a:moveTo>
                    <a:cubicBezTo>
                      <a:pt x="4698" y="78"/>
                      <a:pt x="2535" y="158"/>
                      <a:pt x="370" y="238"/>
                    </a:cubicBezTo>
                    <a:cubicBezTo>
                      <a:pt x="281" y="370"/>
                      <a:pt x="1" y="823"/>
                      <a:pt x="72" y="1429"/>
                    </a:cubicBezTo>
                    <a:cubicBezTo>
                      <a:pt x="149" y="2097"/>
                      <a:pt x="600" y="2485"/>
                      <a:pt x="757" y="2620"/>
                    </a:cubicBezTo>
                    <a:cubicBezTo>
                      <a:pt x="875" y="2722"/>
                      <a:pt x="1363" y="3143"/>
                      <a:pt x="2070" y="3143"/>
                    </a:cubicBezTo>
                    <a:cubicBezTo>
                      <a:pt x="2146" y="3143"/>
                      <a:pt x="2225" y="3138"/>
                      <a:pt x="2306" y="3127"/>
                    </a:cubicBezTo>
                    <a:cubicBezTo>
                      <a:pt x="3107" y="3021"/>
                      <a:pt x="3543" y="2427"/>
                      <a:pt x="3618" y="2322"/>
                    </a:cubicBezTo>
                    <a:cubicBezTo>
                      <a:pt x="3696" y="2448"/>
                      <a:pt x="3959" y="2824"/>
                      <a:pt x="4451" y="2978"/>
                    </a:cubicBezTo>
                    <a:cubicBezTo>
                      <a:pt x="4451" y="2978"/>
                      <a:pt x="4611" y="3027"/>
                      <a:pt x="4856" y="3027"/>
                    </a:cubicBezTo>
                    <a:cubicBezTo>
                      <a:pt x="5049" y="3027"/>
                      <a:pt x="5293" y="2997"/>
                      <a:pt x="5553" y="2889"/>
                    </a:cubicBezTo>
                    <a:cubicBezTo>
                      <a:pt x="6373" y="2544"/>
                      <a:pt x="6885" y="1392"/>
                      <a:pt x="6863" y="0"/>
                    </a:cubicBezTo>
                    <a:close/>
                  </a:path>
                </a:pathLst>
              </a:custGeom>
              <a:solidFill>
                <a:srgbClr val="EAD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0"/>
              <p:cNvSpPr/>
              <p:nvPr/>
            </p:nvSpPr>
            <p:spPr>
              <a:xfrm>
                <a:off x="5141600" y="3354000"/>
                <a:ext cx="107275" cy="69250"/>
              </a:xfrm>
              <a:custGeom>
                <a:rect b="b" l="l" r="r" t="t"/>
                <a:pathLst>
                  <a:path extrusionOk="0" h="2770" w="4291">
                    <a:moveTo>
                      <a:pt x="2145" y="1"/>
                    </a:moveTo>
                    <a:cubicBezTo>
                      <a:pt x="961" y="1"/>
                      <a:pt x="0" y="620"/>
                      <a:pt x="0" y="1386"/>
                    </a:cubicBezTo>
                    <a:cubicBezTo>
                      <a:pt x="0" y="2150"/>
                      <a:pt x="961" y="2770"/>
                      <a:pt x="2145" y="2770"/>
                    </a:cubicBezTo>
                    <a:cubicBezTo>
                      <a:pt x="3330" y="2770"/>
                      <a:pt x="4290" y="2150"/>
                      <a:pt x="4290" y="1386"/>
                    </a:cubicBezTo>
                    <a:cubicBezTo>
                      <a:pt x="4290" y="620"/>
                      <a:pt x="3330" y="1"/>
                      <a:pt x="2145" y="1"/>
                    </a:cubicBezTo>
                    <a:close/>
                  </a:path>
                </a:pathLst>
              </a:custGeom>
              <a:solidFill>
                <a:srgbClr val="966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0"/>
              <p:cNvSpPr/>
              <p:nvPr/>
            </p:nvSpPr>
            <p:spPr>
              <a:xfrm>
                <a:off x="5229650" y="3410950"/>
                <a:ext cx="25" cy="25"/>
              </a:xfrm>
              <a:custGeom>
                <a:rect b="b" l="l" r="r" t="t"/>
                <a:pathLst>
                  <a:path extrusionOk="0" h="1" w="1">
                    <a:moveTo>
                      <a:pt x="0" y="1"/>
                    </a:moveTo>
                    <a:close/>
                  </a:path>
                </a:pathLst>
              </a:custGeom>
              <a:solidFill>
                <a:srgbClr val="523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0"/>
              <p:cNvSpPr/>
              <p:nvPr/>
            </p:nvSpPr>
            <p:spPr>
              <a:xfrm>
                <a:off x="5051650" y="3484125"/>
                <a:ext cx="19875" cy="66400"/>
              </a:xfrm>
              <a:custGeom>
                <a:rect b="b" l="l" r="r" t="t"/>
                <a:pathLst>
                  <a:path extrusionOk="0" h="2656" w="795">
                    <a:moveTo>
                      <a:pt x="577" y="0"/>
                    </a:moveTo>
                    <a:lnTo>
                      <a:pt x="577" y="0"/>
                    </a:lnTo>
                    <a:cubicBezTo>
                      <a:pt x="440" y="342"/>
                      <a:pt x="305" y="748"/>
                      <a:pt x="199" y="1212"/>
                    </a:cubicBezTo>
                    <a:cubicBezTo>
                      <a:pt x="75" y="1754"/>
                      <a:pt x="21" y="2244"/>
                      <a:pt x="1" y="2656"/>
                    </a:cubicBezTo>
                    <a:lnTo>
                      <a:pt x="795" y="2528"/>
                    </a:lnTo>
                    <a:cubicBezTo>
                      <a:pt x="710" y="2169"/>
                      <a:pt x="636" y="1750"/>
                      <a:pt x="595" y="1280"/>
                    </a:cubicBezTo>
                    <a:cubicBezTo>
                      <a:pt x="554" y="802"/>
                      <a:pt x="555" y="372"/>
                      <a:pt x="577" y="0"/>
                    </a:cubicBezTo>
                    <a:close/>
                  </a:path>
                </a:pathLst>
              </a:custGeom>
              <a:solidFill>
                <a:srgbClr val="523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0"/>
              <p:cNvSpPr/>
              <p:nvPr/>
            </p:nvSpPr>
            <p:spPr>
              <a:xfrm>
                <a:off x="5316375" y="3469600"/>
                <a:ext cx="19850" cy="66400"/>
              </a:xfrm>
              <a:custGeom>
                <a:rect b="b" l="l" r="r" t="t"/>
                <a:pathLst>
                  <a:path extrusionOk="0" h="2656" w="794">
                    <a:moveTo>
                      <a:pt x="219" y="0"/>
                    </a:moveTo>
                    <a:lnTo>
                      <a:pt x="219" y="0"/>
                    </a:lnTo>
                    <a:cubicBezTo>
                      <a:pt x="239" y="372"/>
                      <a:pt x="242" y="803"/>
                      <a:pt x="199" y="1280"/>
                    </a:cubicBezTo>
                    <a:cubicBezTo>
                      <a:pt x="158" y="1750"/>
                      <a:pt x="84" y="2169"/>
                      <a:pt x="1" y="2527"/>
                    </a:cubicBezTo>
                    <a:lnTo>
                      <a:pt x="794" y="2656"/>
                    </a:lnTo>
                    <a:cubicBezTo>
                      <a:pt x="773" y="2244"/>
                      <a:pt x="719" y="1754"/>
                      <a:pt x="595" y="1212"/>
                    </a:cubicBezTo>
                    <a:cubicBezTo>
                      <a:pt x="489" y="747"/>
                      <a:pt x="354" y="342"/>
                      <a:pt x="219" y="0"/>
                    </a:cubicBezTo>
                    <a:close/>
                  </a:path>
                </a:pathLst>
              </a:custGeom>
              <a:solidFill>
                <a:srgbClr val="523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0"/>
              <p:cNvSpPr/>
              <p:nvPr/>
            </p:nvSpPr>
            <p:spPr>
              <a:xfrm>
                <a:off x="4972225" y="3475200"/>
                <a:ext cx="452375" cy="82675"/>
              </a:xfrm>
              <a:custGeom>
                <a:rect b="b" l="l" r="r" t="t"/>
                <a:pathLst>
                  <a:path extrusionOk="0" h="3307" w="18095">
                    <a:moveTo>
                      <a:pt x="17938" y="0"/>
                    </a:moveTo>
                    <a:cubicBezTo>
                      <a:pt x="14135" y="1419"/>
                      <a:pt x="11776" y="1818"/>
                      <a:pt x="10259" y="1818"/>
                    </a:cubicBezTo>
                    <a:cubicBezTo>
                      <a:pt x="9919" y="1818"/>
                      <a:pt x="9622" y="1798"/>
                      <a:pt x="9360" y="1765"/>
                    </a:cubicBezTo>
                    <a:cubicBezTo>
                      <a:pt x="9168" y="1740"/>
                      <a:pt x="8524" y="1648"/>
                      <a:pt x="7617" y="1585"/>
                    </a:cubicBezTo>
                    <a:cubicBezTo>
                      <a:pt x="6957" y="1539"/>
                      <a:pt x="6333" y="1520"/>
                      <a:pt x="5748" y="1520"/>
                    </a:cubicBezTo>
                    <a:cubicBezTo>
                      <a:pt x="4944" y="1520"/>
                      <a:pt x="4215" y="1556"/>
                      <a:pt x="3573" y="1608"/>
                    </a:cubicBezTo>
                    <a:cubicBezTo>
                      <a:pt x="2557" y="1692"/>
                      <a:pt x="1347" y="1849"/>
                      <a:pt x="1" y="2145"/>
                    </a:cubicBezTo>
                    <a:cubicBezTo>
                      <a:pt x="30" y="2532"/>
                      <a:pt x="60" y="2920"/>
                      <a:pt x="89" y="3306"/>
                    </a:cubicBezTo>
                    <a:lnTo>
                      <a:pt x="18094" y="3306"/>
                    </a:lnTo>
                    <a:cubicBezTo>
                      <a:pt x="18043" y="2204"/>
                      <a:pt x="17990" y="1102"/>
                      <a:pt x="179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0"/>
              <p:cNvSpPr/>
              <p:nvPr/>
            </p:nvSpPr>
            <p:spPr>
              <a:xfrm>
                <a:off x="5005600" y="2940550"/>
                <a:ext cx="352600" cy="190100"/>
              </a:xfrm>
              <a:custGeom>
                <a:rect b="b" l="l" r="r" t="t"/>
                <a:pathLst>
                  <a:path extrusionOk="0" h="7604" w="14104">
                    <a:moveTo>
                      <a:pt x="7183" y="0"/>
                    </a:moveTo>
                    <a:cubicBezTo>
                      <a:pt x="5687" y="0"/>
                      <a:pt x="3466" y="176"/>
                      <a:pt x="1927" y="1972"/>
                    </a:cubicBezTo>
                    <a:cubicBezTo>
                      <a:pt x="1" y="4222"/>
                      <a:pt x="674" y="7226"/>
                      <a:pt x="766" y="7603"/>
                    </a:cubicBezTo>
                    <a:cubicBezTo>
                      <a:pt x="1295" y="7484"/>
                      <a:pt x="1851" y="7314"/>
                      <a:pt x="2419" y="7067"/>
                    </a:cubicBezTo>
                    <a:cubicBezTo>
                      <a:pt x="5691" y="5652"/>
                      <a:pt x="7287" y="2690"/>
                      <a:pt x="7913" y="1303"/>
                    </a:cubicBezTo>
                    <a:cubicBezTo>
                      <a:pt x="8135" y="1985"/>
                      <a:pt x="9182" y="4963"/>
                      <a:pt x="12024" y="6083"/>
                    </a:cubicBezTo>
                    <a:cubicBezTo>
                      <a:pt x="12655" y="6331"/>
                      <a:pt x="13265" y="6445"/>
                      <a:pt x="13811" y="6484"/>
                    </a:cubicBezTo>
                    <a:cubicBezTo>
                      <a:pt x="13906" y="6193"/>
                      <a:pt x="14015" y="5761"/>
                      <a:pt x="14035" y="5233"/>
                    </a:cubicBezTo>
                    <a:cubicBezTo>
                      <a:pt x="14104" y="3346"/>
                      <a:pt x="12961" y="1998"/>
                      <a:pt x="12739" y="1749"/>
                    </a:cubicBezTo>
                    <a:cubicBezTo>
                      <a:pt x="11247" y="65"/>
                      <a:pt x="8989" y="28"/>
                      <a:pt x="7736" y="6"/>
                    </a:cubicBezTo>
                    <a:cubicBezTo>
                      <a:pt x="7566" y="3"/>
                      <a:pt x="7381" y="0"/>
                      <a:pt x="71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0"/>
              <p:cNvSpPr/>
              <p:nvPr/>
            </p:nvSpPr>
            <p:spPr>
              <a:xfrm>
                <a:off x="5398050" y="3012200"/>
                <a:ext cx="213300" cy="210275"/>
              </a:xfrm>
              <a:custGeom>
                <a:rect b="b" l="l" r="r" t="t"/>
                <a:pathLst>
                  <a:path extrusionOk="0" h="8411" w="8532">
                    <a:moveTo>
                      <a:pt x="6186" y="0"/>
                    </a:moveTo>
                    <a:cubicBezTo>
                      <a:pt x="6127" y="0"/>
                      <a:pt x="6072" y="49"/>
                      <a:pt x="6079" y="118"/>
                    </a:cubicBezTo>
                    <a:cubicBezTo>
                      <a:pt x="6151" y="847"/>
                      <a:pt x="6153" y="2115"/>
                      <a:pt x="5513" y="3459"/>
                    </a:cubicBezTo>
                    <a:cubicBezTo>
                      <a:pt x="4667" y="5232"/>
                      <a:pt x="3219" y="6057"/>
                      <a:pt x="2576" y="6413"/>
                    </a:cubicBezTo>
                    <a:cubicBezTo>
                      <a:pt x="1637" y="6930"/>
                      <a:pt x="756" y="7153"/>
                      <a:pt x="125" y="7256"/>
                    </a:cubicBezTo>
                    <a:cubicBezTo>
                      <a:pt x="28" y="7272"/>
                      <a:pt x="1" y="7399"/>
                      <a:pt x="82" y="7453"/>
                    </a:cubicBezTo>
                    <a:cubicBezTo>
                      <a:pt x="1080" y="8114"/>
                      <a:pt x="2178" y="8410"/>
                      <a:pt x="3230" y="8410"/>
                    </a:cubicBezTo>
                    <a:cubicBezTo>
                      <a:pt x="5080" y="8410"/>
                      <a:pt x="6790" y="7496"/>
                      <a:pt x="7571" y="6042"/>
                    </a:cubicBezTo>
                    <a:cubicBezTo>
                      <a:pt x="8531" y="4256"/>
                      <a:pt x="8062" y="1712"/>
                      <a:pt x="6260" y="30"/>
                    </a:cubicBezTo>
                    <a:cubicBezTo>
                      <a:pt x="6238" y="9"/>
                      <a:pt x="6212" y="0"/>
                      <a:pt x="61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0"/>
              <p:cNvSpPr/>
              <p:nvPr/>
            </p:nvSpPr>
            <p:spPr>
              <a:xfrm>
                <a:off x="5022725" y="3074750"/>
                <a:ext cx="340925" cy="134475"/>
              </a:xfrm>
              <a:custGeom>
                <a:rect b="b" l="l" r="r" t="t"/>
                <a:pathLst>
                  <a:path extrusionOk="0" h="5379" w="13637">
                    <a:moveTo>
                      <a:pt x="10917" y="0"/>
                    </a:moveTo>
                    <a:cubicBezTo>
                      <a:pt x="10402" y="0"/>
                      <a:pt x="9811" y="61"/>
                      <a:pt x="9133" y="121"/>
                    </a:cubicBezTo>
                    <a:cubicBezTo>
                      <a:pt x="2594" y="704"/>
                      <a:pt x="1317" y="141"/>
                      <a:pt x="616" y="1313"/>
                    </a:cubicBezTo>
                    <a:cubicBezTo>
                      <a:pt x="1" y="2343"/>
                      <a:pt x="278" y="3961"/>
                      <a:pt x="1151" y="4767"/>
                    </a:cubicBezTo>
                    <a:cubicBezTo>
                      <a:pt x="1658" y="5235"/>
                      <a:pt x="2310" y="5379"/>
                      <a:pt x="2936" y="5379"/>
                    </a:cubicBezTo>
                    <a:cubicBezTo>
                      <a:pt x="3633" y="5379"/>
                      <a:pt x="4298" y="5201"/>
                      <a:pt x="4696" y="5094"/>
                    </a:cubicBezTo>
                    <a:cubicBezTo>
                      <a:pt x="6345" y="4653"/>
                      <a:pt x="7354" y="3589"/>
                      <a:pt x="7764" y="3098"/>
                    </a:cubicBezTo>
                    <a:cubicBezTo>
                      <a:pt x="7961" y="3344"/>
                      <a:pt x="8811" y="4345"/>
                      <a:pt x="10235" y="4500"/>
                    </a:cubicBezTo>
                    <a:cubicBezTo>
                      <a:pt x="10299" y="4506"/>
                      <a:pt x="10480" y="4526"/>
                      <a:pt x="10725" y="4526"/>
                    </a:cubicBezTo>
                    <a:cubicBezTo>
                      <a:pt x="11403" y="4526"/>
                      <a:pt x="12573" y="4377"/>
                      <a:pt x="13125" y="3398"/>
                    </a:cubicBezTo>
                    <a:cubicBezTo>
                      <a:pt x="13637" y="2488"/>
                      <a:pt x="13391" y="1262"/>
                      <a:pt x="12737" y="598"/>
                    </a:cubicBezTo>
                    <a:cubicBezTo>
                      <a:pt x="12282" y="134"/>
                      <a:pt x="11685" y="0"/>
                      <a:pt x="10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0"/>
              <p:cNvSpPr/>
              <p:nvPr/>
            </p:nvSpPr>
            <p:spPr>
              <a:xfrm>
                <a:off x="5089900" y="3135825"/>
                <a:ext cx="83950" cy="41150"/>
              </a:xfrm>
              <a:custGeom>
                <a:rect b="b" l="l" r="r" t="t"/>
                <a:pathLst>
                  <a:path extrusionOk="0" h="1646" w="3358">
                    <a:moveTo>
                      <a:pt x="0" y="0"/>
                    </a:moveTo>
                    <a:cubicBezTo>
                      <a:pt x="30" y="204"/>
                      <a:pt x="80" y="402"/>
                      <a:pt x="152" y="599"/>
                    </a:cubicBezTo>
                    <a:cubicBezTo>
                      <a:pt x="226" y="792"/>
                      <a:pt x="330" y="986"/>
                      <a:pt x="482" y="1153"/>
                    </a:cubicBezTo>
                    <a:cubicBezTo>
                      <a:pt x="632" y="1322"/>
                      <a:pt x="848" y="1455"/>
                      <a:pt x="1063" y="1519"/>
                    </a:cubicBezTo>
                    <a:cubicBezTo>
                      <a:pt x="1171" y="1554"/>
                      <a:pt x="1271" y="1576"/>
                      <a:pt x="1376" y="1597"/>
                    </a:cubicBezTo>
                    <a:cubicBezTo>
                      <a:pt x="1481" y="1615"/>
                      <a:pt x="1586" y="1630"/>
                      <a:pt x="1694" y="1639"/>
                    </a:cubicBezTo>
                    <a:cubicBezTo>
                      <a:pt x="1755" y="1643"/>
                      <a:pt x="1817" y="1646"/>
                      <a:pt x="1879" y="1646"/>
                    </a:cubicBezTo>
                    <a:cubicBezTo>
                      <a:pt x="2036" y="1646"/>
                      <a:pt x="2194" y="1630"/>
                      <a:pt x="2353" y="1589"/>
                    </a:cubicBezTo>
                    <a:cubicBezTo>
                      <a:pt x="2462" y="1561"/>
                      <a:pt x="2572" y="1524"/>
                      <a:pt x="2674" y="1468"/>
                    </a:cubicBezTo>
                    <a:cubicBezTo>
                      <a:pt x="2775" y="1415"/>
                      <a:pt x="2873" y="1346"/>
                      <a:pt x="2957" y="1265"/>
                    </a:cubicBezTo>
                    <a:cubicBezTo>
                      <a:pt x="3125" y="1102"/>
                      <a:pt x="3233" y="894"/>
                      <a:pt x="3288" y="687"/>
                    </a:cubicBezTo>
                    <a:cubicBezTo>
                      <a:pt x="3341" y="480"/>
                      <a:pt x="3357" y="272"/>
                      <a:pt x="3333" y="67"/>
                    </a:cubicBezTo>
                    <a:lnTo>
                      <a:pt x="3333" y="67"/>
                    </a:lnTo>
                    <a:cubicBezTo>
                      <a:pt x="3260" y="257"/>
                      <a:pt x="3187" y="444"/>
                      <a:pt x="3087" y="606"/>
                    </a:cubicBezTo>
                    <a:cubicBezTo>
                      <a:pt x="2990" y="768"/>
                      <a:pt x="2874" y="904"/>
                      <a:pt x="2733" y="997"/>
                    </a:cubicBezTo>
                    <a:cubicBezTo>
                      <a:pt x="2510" y="1150"/>
                      <a:pt x="2232" y="1202"/>
                      <a:pt x="1941" y="1202"/>
                    </a:cubicBezTo>
                    <a:cubicBezTo>
                      <a:pt x="1871" y="1202"/>
                      <a:pt x="1800" y="1199"/>
                      <a:pt x="1729" y="1194"/>
                    </a:cubicBezTo>
                    <a:cubicBezTo>
                      <a:pt x="1637" y="1188"/>
                      <a:pt x="1545" y="1176"/>
                      <a:pt x="1452" y="1163"/>
                    </a:cubicBezTo>
                    <a:cubicBezTo>
                      <a:pt x="1359" y="1150"/>
                      <a:pt x="1264" y="1133"/>
                      <a:pt x="1179" y="1112"/>
                    </a:cubicBezTo>
                    <a:cubicBezTo>
                      <a:pt x="1007" y="1073"/>
                      <a:pt x="866" y="1006"/>
                      <a:pt x="724" y="899"/>
                    </a:cubicBezTo>
                    <a:cubicBezTo>
                      <a:pt x="444" y="683"/>
                      <a:pt x="236" y="333"/>
                      <a:pt x="0" y="0"/>
                    </a:cubicBezTo>
                    <a:close/>
                  </a:path>
                </a:pathLst>
              </a:custGeom>
              <a:solidFill>
                <a:srgbClr val="362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0"/>
              <p:cNvSpPr/>
              <p:nvPr/>
            </p:nvSpPr>
            <p:spPr>
              <a:xfrm>
                <a:off x="5118925" y="3169300"/>
                <a:ext cx="5050" cy="15575"/>
              </a:xfrm>
              <a:custGeom>
                <a:rect b="b" l="l" r="r" t="t"/>
                <a:pathLst>
                  <a:path extrusionOk="0" h="623" w="202">
                    <a:moveTo>
                      <a:pt x="156" y="0"/>
                    </a:moveTo>
                    <a:cubicBezTo>
                      <a:pt x="110" y="46"/>
                      <a:pt x="83" y="94"/>
                      <a:pt x="60" y="144"/>
                    </a:cubicBezTo>
                    <a:cubicBezTo>
                      <a:pt x="39" y="192"/>
                      <a:pt x="23" y="244"/>
                      <a:pt x="14" y="295"/>
                    </a:cubicBezTo>
                    <a:cubicBezTo>
                      <a:pt x="4" y="347"/>
                      <a:pt x="1" y="400"/>
                      <a:pt x="5" y="455"/>
                    </a:cubicBezTo>
                    <a:cubicBezTo>
                      <a:pt x="10" y="509"/>
                      <a:pt x="20" y="564"/>
                      <a:pt x="47" y="622"/>
                    </a:cubicBezTo>
                    <a:cubicBezTo>
                      <a:pt x="93" y="576"/>
                      <a:pt x="120" y="528"/>
                      <a:pt x="143" y="479"/>
                    </a:cubicBezTo>
                    <a:cubicBezTo>
                      <a:pt x="165" y="431"/>
                      <a:pt x="180" y="379"/>
                      <a:pt x="189" y="327"/>
                    </a:cubicBezTo>
                    <a:cubicBezTo>
                      <a:pt x="199" y="276"/>
                      <a:pt x="202" y="222"/>
                      <a:pt x="198" y="168"/>
                    </a:cubicBezTo>
                    <a:cubicBezTo>
                      <a:pt x="194" y="113"/>
                      <a:pt x="183" y="59"/>
                      <a:pt x="156" y="0"/>
                    </a:cubicBezTo>
                    <a:close/>
                  </a:path>
                </a:pathLst>
              </a:custGeom>
              <a:solidFill>
                <a:srgbClr val="362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0"/>
              <p:cNvSpPr/>
              <p:nvPr/>
            </p:nvSpPr>
            <p:spPr>
              <a:xfrm>
                <a:off x="5141975" y="3170375"/>
                <a:ext cx="4600" cy="15150"/>
              </a:xfrm>
              <a:custGeom>
                <a:rect b="b" l="l" r="r" t="t"/>
                <a:pathLst>
                  <a:path extrusionOk="0" h="606" w="184">
                    <a:moveTo>
                      <a:pt x="91" y="1"/>
                    </a:moveTo>
                    <a:cubicBezTo>
                      <a:pt x="51" y="50"/>
                      <a:pt x="30" y="102"/>
                      <a:pt x="17" y="154"/>
                    </a:cubicBezTo>
                    <a:cubicBezTo>
                      <a:pt x="5" y="205"/>
                      <a:pt x="0" y="258"/>
                      <a:pt x="3" y="310"/>
                    </a:cubicBezTo>
                    <a:cubicBezTo>
                      <a:pt x="6" y="361"/>
                      <a:pt x="17" y="413"/>
                      <a:pt x="36" y="463"/>
                    </a:cubicBezTo>
                    <a:cubicBezTo>
                      <a:pt x="56" y="514"/>
                      <a:pt x="82" y="562"/>
                      <a:pt x="128" y="606"/>
                    </a:cubicBezTo>
                    <a:cubicBezTo>
                      <a:pt x="156" y="549"/>
                      <a:pt x="167" y="498"/>
                      <a:pt x="175" y="447"/>
                    </a:cubicBezTo>
                    <a:cubicBezTo>
                      <a:pt x="183" y="397"/>
                      <a:pt x="184" y="349"/>
                      <a:pt x="180" y="299"/>
                    </a:cubicBezTo>
                    <a:cubicBezTo>
                      <a:pt x="177" y="251"/>
                      <a:pt x="169" y="202"/>
                      <a:pt x="156" y="154"/>
                    </a:cubicBezTo>
                    <a:cubicBezTo>
                      <a:pt x="143" y="103"/>
                      <a:pt x="124" y="55"/>
                      <a:pt x="91" y="1"/>
                    </a:cubicBezTo>
                    <a:close/>
                  </a:path>
                </a:pathLst>
              </a:custGeom>
              <a:solidFill>
                <a:srgbClr val="362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0"/>
              <p:cNvSpPr/>
              <p:nvPr/>
            </p:nvSpPr>
            <p:spPr>
              <a:xfrm>
                <a:off x="5160350" y="3162725"/>
                <a:ext cx="8725" cy="10975"/>
              </a:xfrm>
              <a:custGeom>
                <a:rect b="b" l="l" r="r" t="t"/>
                <a:pathLst>
                  <a:path extrusionOk="0" h="439" w="349">
                    <a:moveTo>
                      <a:pt x="1" y="0"/>
                    </a:moveTo>
                    <a:cubicBezTo>
                      <a:pt x="1" y="60"/>
                      <a:pt x="16" y="108"/>
                      <a:pt x="33" y="154"/>
                    </a:cubicBezTo>
                    <a:cubicBezTo>
                      <a:pt x="51" y="198"/>
                      <a:pt x="75" y="238"/>
                      <a:pt x="104" y="276"/>
                    </a:cubicBezTo>
                    <a:cubicBezTo>
                      <a:pt x="133" y="311"/>
                      <a:pt x="167" y="345"/>
                      <a:pt x="206" y="373"/>
                    </a:cubicBezTo>
                    <a:cubicBezTo>
                      <a:pt x="246" y="401"/>
                      <a:pt x="289" y="426"/>
                      <a:pt x="349" y="439"/>
                    </a:cubicBezTo>
                    <a:cubicBezTo>
                      <a:pt x="349" y="379"/>
                      <a:pt x="334" y="332"/>
                      <a:pt x="316" y="286"/>
                    </a:cubicBezTo>
                    <a:cubicBezTo>
                      <a:pt x="298" y="241"/>
                      <a:pt x="274" y="200"/>
                      <a:pt x="245" y="163"/>
                    </a:cubicBezTo>
                    <a:cubicBezTo>
                      <a:pt x="217" y="128"/>
                      <a:pt x="181" y="95"/>
                      <a:pt x="143" y="66"/>
                    </a:cubicBezTo>
                    <a:cubicBezTo>
                      <a:pt x="103" y="40"/>
                      <a:pt x="58" y="13"/>
                      <a:pt x="1" y="0"/>
                    </a:cubicBezTo>
                    <a:close/>
                  </a:path>
                </a:pathLst>
              </a:custGeom>
              <a:solidFill>
                <a:srgbClr val="362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0"/>
              <p:cNvSpPr/>
              <p:nvPr/>
            </p:nvSpPr>
            <p:spPr>
              <a:xfrm>
                <a:off x="5098825" y="3164700"/>
                <a:ext cx="8650" cy="15025"/>
              </a:xfrm>
              <a:custGeom>
                <a:rect b="b" l="l" r="r" t="t"/>
                <a:pathLst>
                  <a:path extrusionOk="0" h="601" w="346">
                    <a:moveTo>
                      <a:pt x="342" y="1"/>
                    </a:moveTo>
                    <a:cubicBezTo>
                      <a:pt x="280" y="32"/>
                      <a:pt x="237" y="73"/>
                      <a:pt x="196" y="117"/>
                    </a:cubicBezTo>
                    <a:cubicBezTo>
                      <a:pt x="156" y="159"/>
                      <a:pt x="124" y="207"/>
                      <a:pt x="95" y="257"/>
                    </a:cubicBezTo>
                    <a:cubicBezTo>
                      <a:pt x="67" y="307"/>
                      <a:pt x="45" y="360"/>
                      <a:pt x="28" y="416"/>
                    </a:cubicBezTo>
                    <a:cubicBezTo>
                      <a:pt x="12" y="473"/>
                      <a:pt x="0" y="532"/>
                      <a:pt x="5" y="601"/>
                    </a:cubicBezTo>
                    <a:cubicBezTo>
                      <a:pt x="67" y="570"/>
                      <a:pt x="110" y="529"/>
                      <a:pt x="151" y="485"/>
                    </a:cubicBezTo>
                    <a:cubicBezTo>
                      <a:pt x="190" y="442"/>
                      <a:pt x="223" y="394"/>
                      <a:pt x="252" y="345"/>
                    </a:cubicBezTo>
                    <a:cubicBezTo>
                      <a:pt x="279" y="294"/>
                      <a:pt x="302" y="242"/>
                      <a:pt x="319" y="185"/>
                    </a:cubicBezTo>
                    <a:cubicBezTo>
                      <a:pt x="334" y="128"/>
                      <a:pt x="346" y="70"/>
                      <a:pt x="342" y="1"/>
                    </a:cubicBezTo>
                    <a:close/>
                  </a:path>
                </a:pathLst>
              </a:custGeom>
              <a:solidFill>
                <a:srgbClr val="362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0"/>
              <p:cNvSpPr/>
              <p:nvPr/>
            </p:nvSpPr>
            <p:spPr>
              <a:xfrm>
                <a:off x="5253700" y="3126300"/>
                <a:ext cx="72525" cy="38525"/>
              </a:xfrm>
              <a:custGeom>
                <a:rect b="b" l="l" r="r" t="t"/>
                <a:pathLst>
                  <a:path extrusionOk="0" h="1541" w="2901">
                    <a:moveTo>
                      <a:pt x="2785" y="0"/>
                    </a:moveTo>
                    <a:cubicBezTo>
                      <a:pt x="2712" y="347"/>
                      <a:pt x="2556" y="639"/>
                      <a:pt x="2333" y="832"/>
                    </a:cubicBezTo>
                    <a:cubicBezTo>
                      <a:pt x="2223" y="926"/>
                      <a:pt x="2097" y="1001"/>
                      <a:pt x="1965" y="1045"/>
                    </a:cubicBezTo>
                    <a:cubicBezTo>
                      <a:pt x="1898" y="1067"/>
                      <a:pt x="1832" y="1082"/>
                      <a:pt x="1764" y="1090"/>
                    </a:cubicBezTo>
                    <a:cubicBezTo>
                      <a:pt x="1728" y="1094"/>
                      <a:pt x="1692" y="1096"/>
                      <a:pt x="1655" y="1096"/>
                    </a:cubicBezTo>
                    <a:cubicBezTo>
                      <a:pt x="1623" y="1096"/>
                      <a:pt x="1591" y="1095"/>
                      <a:pt x="1557" y="1091"/>
                    </a:cubicBezTo>
                    <a:cubicBezTo>
                      <a:pt x="1262" y="1063"/>
                      <a:pt x="959" y="970"/>
                      <a:pt x="691" y="811"/>
                    </a:cubicBezTo>
                    <a:cubicBezTo>
                      <a:pt x="421" y="654"/>
                      <a:pt x="180" y="436"/>
                      <a:pt x="4" y="127"/>
                    </a:cubicBezTo>
                    <a:lnTo>
                      <a:pt x="4" y="127"/>
                    </a:lnTo>
                    <a:cubicBezTo>
                      <a:pt x="0" y="306"/>
                      <a:pt x="53" y="488"/>
                      <a:pt x="137" y="654"/>
                    </a:cubicBezTo>
                    <a:cubicBezTo>
                      <a:pt x="222" y="818"/>
                      <a:pt x="342" y="967"/>
                      <a:pt x="484" y="1093"/>
                    </a:cubicBezTo>
                    <a:cubicBezTo>
                      <a:pt x="768" y="1344"/>
                      <a:pt x="1133" y="1499"/>
                      <a:pt x="1520" y="1536"/>
                    </a:cubicBezTo>
                    <a:cubicBezTo>
                      <a:pt x="1556" y="1539"/>
                      <a:pt x="1593" y="1541"/>
                      <a:pt x="1631" y="1541"/>
                    </a:cubicBezTo>
                    <a:cubicBezTo>
                      <a:pt x="1696" y="1541"/>
                      <a:pt x="1762" y="1536"/>
                      <a:pt x="1827" y="1526"/>
                    </a:cubicBezTo>
                    <a:cubicBezTo>
                      <a:pt x="1929" y="1507"/>
                      <a:pt x="2029" y="1478"/>
                      <a:pt x="2122" y="1437"/>
                    </a:cubicBezTo>
                    <a:cubicBezTo>
                      <a:pt x="2309" y="1354"/>
                      <a:pt x="2471" y="1226"/>
                      <a:pt x="2593" y="1068"/>
                    </a:cubicBezTo>
                    <a:cubicBezTo>
                      <a:pt x="2838" y="753"/>
                      <a:pt x="2900" y="336"/>
                      <a:pt x="2785" y="0"/>
                    </a:cubicBezTo>
                    <a:close/>
                  </a:path>
                </a:pathLst>
              </a:custGeom>
              <a:solidFill>
                <a:srgbClr val="362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0"/>
              <p:cNvSpPr/>
              <p:nvPr/>
            </p:nvSpPr>
            <p:spPr>
              <a:xfrm>
                <a:off x="5312100" y="3153575"/>
                <a:ext cx="5500" cy="8925"/>
              </a:xfrm>
              <a:custGeom>
                <a:rect b="b" l="l" r="r" t="t"/>
                <a:pathLst>
                  <a:path extrusionOk="0" h="357" w="220">
                    <a:moveTo>
                      <a:pt x="20" y="0"/>
                    </a:moveTo>
                    <a:cubicBezTo>
                      <a:pt x="2" y="46"/>
                      <a:pt x="1" y="85"/>
                      <a:pt x="2" y="121"/>
                    </a:cubicBezTo>
                    <a:cubicBezTo>
                      <a:pt x="4" y="156"/>
                      <a:pt x="14" y="189"/>
                      <a:pt x="29" y="218"/>
                    </a:cubicBezTo>
                    <a:cubicBezTo>
                      <a:pt x="43" y="248"/>
                      <a:pt x="64" y="275"/>
                      <a:pt x="90" y="299"/>
                    </a:cubicBezTo>
                    <a:cubicBezTo>
                      <a:pt x="118" y="322"/>
                      <a:pt x="150" y="344"/>
                      <a:pt x="198" y="356"/>
                    </a:cubicBezTo>
                    <a:cubicBezTo>
                      <a:pt x="218" y="310"/>
                      <a:pt x="220" y="271"/>
                      <a:pt x="218" y="236"/>
                    </a:cubicBezTo>
                    <a:cubicBezTo>
                      <a:pt x="214" y="200"/>
                      <a:pt x="204" y="168"/>
                      <a:pt x="190" y="138"/>
                    </a:cubicBezTo>
                    <a:cubicBezTo>
                      <a:pt x="175" y="108"/>
                      <a:pt x="156" y="82"/>
                      <a:pt x="128" y="58"/>
                    </a:cubicBezTo>
                    <a:cubicBezTo>
                      <a:pt x="100" y="35"/>
                      <a:pt x="69" y="13"/>
                      <a:pt x="20" y="0"/>
                    </a:cubicBezTo>
                    <a:close/>
                  </a:path>
                </a:pathLst>
              </a:custGeom>
              <a:solidFill>
                <a:srgbClr val="362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0"/>
              <p:cNvSpPr/>
              <p:nvPr/>
            </p:nvSpPr>
            <p:spPr>
              <a:xfrm>
                <a:off x="5294800" y="3159200"/>
                <a:ext cx="4625" cy="12300"/>
              </a:xfrm>
              <a:custGeom>
                <a:rect b="b" l="l" r="r" t="t"/>
                <a:pathLst>
                  <a:path extrusionOk="0" h="492" w="185">
                    <a:moveTo>
                      <a:pt x="77" y="0"/>
                    </a:moveTo>
                    <a:cubicBezTo>
                      <a:pt x="41" y="44"/>
                      <a:pt x="26" y="86"/>
                      <a:pt x="16" y="127"/>
                    </a:cubicBezTo>
                    <a:cubicBezTo>
                      <a:pt x="5" y="169"/>
                      <a:pt x="1" y="209"/>
                      <a:pt x="4" y="251"/>
                    </a:cubicBezTo>
                    <a:cubicBezTo>
                      <a:pt x="5" y="292"/>
                      <a:pt x="14" y="332"/>
                      <a:pt x="29" y="372"/>
                    </a:cubicBezTo>
                    <a:cubicBezTo>
                      <a:pt x="46" y="412"/>
                      <a:pt x="67" y="452"/>
                      <a:pt x="107" y="492"/>
                    </a:cubicBezTo>
                    <a:cubicBezTo>
                      <a:pt x="143" y="448"/>
                      <a:pt x="159" y="407"/>
                      <a:pt x="170" y="365"/>
                    </a:cubicBezTo>
                    <a:cubicBezTo>
                      <a:pt x="180" y="324"/>
                      <a:pt x="184" y="284"/>
                      <a:pt x="182" y="241"/>
                    </a:cubicBezTo>
                    <a:cubicBezTo>
                      <a:pt x="178" y="200"/>
                      <a:pt x="170" y="160"/>
                      <a:pt x="154" y="120"/>
                    </a:cubicBezTo>
                    <a:cubicBezTo>
                      <a:pt x="137" y="80"/>
                      <a:pt x="118" y="39"/>
                      <a:pt x="77" y="0"/>
                    </a:cubicBezTo>
                    <a:close/>
                  </a:path>
                </a:pathLst>
              </a:custGeom>
              <a:solidFill>
                <a:srgbClr val="362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0"/>
              <p:cNvSpPr/>
              <p:nvPr/>
            </p:nvSpPr>
            <p:spPr>
              <a:xfrm>
                <a:off x="5277525" y="3156975"/>
                <a:ext cx="4975" cy="11675"/>
              </a:xfrm>
              <a:custGeom>
                <a:rect b="b" l="l" r="r" t="t"/>
                <a:pathLst>
                  <a:path extrusionOk="0" h="467" w="199">
                    <a:moveTo>
                      <a:pt x="151" y="1"/>
                    </a:moveTo>
                    <a:cubicBezTo>
                      <a:pt x="106" y="32"/>
                      <a:pt x="80" y="66"/>
                      <a:pt x="57" y="103"/>
                    </a:cubicBezTo>
                    <a:cubicBezTo>
                      <a:pt x="35" y="139"/>
                      <a:pt x="20" y="175"/>
                      <a:pt x="12" y="214"/>
                    </a:cubicBezTo>
                    <a:cubicBezTo>
                      <a:pt x="3" y="253"/>
                      <a:pt x="1" y="294"/>
                      <a:pt x="5" y="335"/>
                    </a:cubicBezTo>
                    <a:cubicBezTo>
                      <a:pt x="10" y="376"/>
                      <a:pt x="19" y="420"/>
                      <a:pt x="48" y="467"/>
                    </a:cubicBezTo>
                    <a:cubicBezTo>
                      <a:pt x="94" y="436"/>
                      <a:pt x="120" y="401"/>
                      <a:pt x="143" y="365"/>
                    </a:cubicBezTo>
                    <a:cubicBezTo>
                      <a:pt x="164" y="329"/>
                      <a:pt x="179" y="292"/>
                      <a:pt x="187" y="253"/>
                    </a:cubicBezTo>
                    <a:cubicBezTo>
                      <a:pt x="196" y="214"/>
                      <a:pt x="198" y="174"/>
                      <a:pt x="195" y="133"/>
                    </a:cubicBezTo>
                    <a:cubicBezTo>
                      <a:pt x="189" y="89"/>
                      <a:pt x="179" y="48"/>
                      <a:pt x="151" y="1"/>
                    </a:cubicBezTo>
                    <a:close/>
                  </a:path>
                </a:pathLst>
              </a:custGeom>
              <a:solidFill>
                <a:srgbClr val="362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0"/>
              <p:cNvSpPr/>
              <p:nvPr/>
            </p:nvSpPr>
            <p:spPr>
              <a:xfrm>
                <a:off x="5261100" y="3151850"/>
                <a:ext cx="7450" cy="12475"/>
              </a:xfrm>
              <a:custGeom>
                <a:rect b="b" l="l" r="r" t="t"/>
                <a:pathLst>
                  <a:path extrusionOk="0" h="499" w="298">
                    <a:moveTo>
                      <a:pt x="284" y="1"/>
                    </a:moveTo>
                    <a:cubicBezTo>
                      <a:pt x="230" y="29"/>
                      <a:pt x="193" y="63"/>
                      <a:pt x="160" y="97"/>
                    </a:cubicBezTo>
                    <a:cubicBezTo>
                      <a:pt x="126" y="133"/>
                      <a:pt x="100" y="172"/>
                      <a:pt x="77" y="212"/>
                    </a:cubicBezTo>
                    <a:cubicBezTo>
                      <a:pt x="53" y="252"/>
                      <a:pt x="35" y="294"/>
                      <a:pt x="22" y="343"/>
                    </a:cubicBezTo>
                    <a:cubicBezTo>
                      <a:pt x="9" y="390"/>
                      <a:pt x="0" y="438"/>
                      <a:pt x="5" y="499"/>
                    </a:cubicBezTo>
                    <a:cubicBezTo>
                      <a:pt x="62" y="480"/>
                      <a:pt x="103" y="449"/>
                      <a:pt x="141" y="415"/>
                    </a:cubicBezTo>
                    <a:cubicBezTo>
                      <a:pt x="178" y="380"/>
                      <a:pt x="208" y="343"/>
                      <a:pt x="232" y="299"/>
                    </a:cubicBezTo>
                    <a:cubicBezTo>
                      <a:pt x="256" y="256"/>
                      <a:pt x="273" y="211"/>
                      <a:pt x="284" y="161"/>
                    </a:cubicBezTo>
                    <a:cubicBezTo>
                      <a:pt x="293" y="111"/>
                      <a:pt x="297" y="59"/>
                      <a:pt x="284" y="1"/>
                    </a:cubicBezTo>
                    <a:close/>
                  </a:path>
                </a:pathLst>
              </a:custGeom>
              <a:solidFill>
                <a:srgbClr val="362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0"/>
              <p:cNvSpPr/>
              <p:nvPr/>
            </p:nvSpPr>
            <p:spPr>
              <a:xfrm>
                <a:off x="4806975" y="3270250"/>
                <a:ext cx="225175" cy="152925"/>
              </a:xfrm>
              <a:custGeom>
                <a:rect b="b" l="l" r="r" t="t"/>
                <a:pathLst>
                  <a:path extrusionOk="0" h="6117" w="9007">
                    <a:moveTo>
                      <a:pt x="7156" y="0"/>
                    </a:moveTo>
                    <a:cubicBezTo>
                      <a:pt x="6846" y="0"/>
                      <a:pt x="6535" y="81"/>
                      <a:pt x="6261" y="227"/>
                    </a:cubicBezTo>
                    <a:cubicBezTo>
                      <a:pt x="5939" y="395"/>
                      <a:pt x="5656" y="655"/>
                      <a:pt x="5472" y="977"/>
                    </a:cubicBezTo>
                    <a:lnTo>
                      <a:pt x="5472" y="977"/>
                    </a:lnTo>
                    <a:cubicBezTo>
                      <a:pt x="5455" y="947"/>
                      <a:pt x="5437" y="918"/>
                      <a:pt x="5417" y="889"/>
                    </a:cubicBezTo>
                    <a:cubicBezTo>
                      <a:pt x="5349" y="791"/>
                      <a:pt x="5265" y="705"/>
                      <a:pt x="5174" y="630"/>
                    </a:cubicBezTo>
                    <a:cubicBezTo>
                      <a:pt x="5082" y="555"/>
                      <a:pt x="4983" y="493"/>
                      <a:pt x="4876" y="441"/>
                    </a:cubicBezTo>
                    <a:cubicBezTo>
                      <a:pt x="4770" y="392"/>
                      <a:pt x="4657" y="354"/>
                      <a:pt x="4542" y="329"/>
                    </a:cubicBezTo>
                    <a:cubicBezTo>
                      <a:pt x="4436" y="308"/>
                      <a:pt x="4328" y="298"/>
                      <a:pt x="4220" y="298"/>
                    </a:cubicBezTo>
                    <a:cubicBezTo>
                      <a:pt x="4209" y="298"/>
                      <a:pt x="4198" y="298"/>
                      <a:pt x="4187" y="298"/>
                    </a:cubicBezTo>
                    <a:cubicBezTo>
                      <a:pt x="4067" y="306"/>
                      <a:pt x="3951" y="327"/>
                      <a:pt x="3837" y="359"/>
                    </a:cubicBezTo>
                    <a:cubicBezTo>
                      <a:pt x="3725" y="393"/>
                      <a:pt x="3617" y="439"/>
                      <a:pt x="3514" y="495"/>
                    </a:cubicBezTo>
                    <a:cubicBezTo>
                      <a:pt x="3410" y="550"/>
                      <a:pt x="3315" y="618"/>
                      <a:pt x="3226" y="693"/>
                    </a:cubicBezTo>
                    <a:cubicBezTo>
                      <a:pt x="3048" y="843"/>
                      <a:pt x="2898" y="1026"/>
                      <a:pt x="2785" y="1228"/>
                    </a:cubicBezTo>
                    <a:cubicBezTo>
                      <a:pt x="2729" y="1330"/>
                      <a:pt x="2682" y="1438"/>
                      <a:pt x="2644" y="1547"/>
                    </a:cubicBezTo>
                    <a:cubicBezTo>
                      <a:pt x="2607" y="1657"/>
                      <a:pt x="2581" y="1769"/>
                      <a:pt x="2561" y="1882"/>
                    </a:cubicBezTo>
                    <a:cubicBezTo>
                      <a:pt x="2501" y="2251"/>
                      <a:pt x="2532" y="2627"/>
                      <a:pt x="2629" y="2981"/>
                    </a:cubicBezTo>
                    <a:lnTo>
                      <a:pt x="2629" y="2981"/>
                    </a:lnTo>
                    <a:cubicBezTo>
                      <a:pt x="2424" y="2927"/>
                      <a:pt x="2214" y="2899"/>
                      <a:pt x="2003" y="2899"/>
                    </a:cubicBezTo>
                    <a:cubicBezTo>
                      <a:pt x="1981" y="2899"/>
                      <a:pt x="1959" y="2899"/>
                      <a:pt x="1937" y="2900"/>
                    </a:cubicBezTo>
                    <a:cubicBezTo>
                      <a:pt x="1929" y="2899"/>
                      <a:pt x="1921" y="2899"/>
                      <a:pt x="1914" y="2899"/>
                    </a:cubicBezTo>
                    <a:cubicBezTo>
                      <a:pt x="1842" y="2899"/>
                      <a:pt x="1770" y="2908"/>
                      <a:pt x="1699" y="2913"/>
                    </a:cubicBezTo>
                    <a:cubicBezTo>
                      <a:pt x="1621" y="2926"/>
                      <a:pt x="1541" y="2934"/>
                      <a:pt x="1464" y="2954"/>
                    </a:cubicBezTo>
                    <a:cubicBezTo>
                      <a:pt x="1307" y="2986"/>
                      <a:pt x="1155" y="3040"/>
                      <a:pt x="1008" y="3106"/>
                    </a:cubicBezTo>
                    <a:cubicBezTo>
                      <a:pt x="861" y="3170"/>
                      <a:pt x="726" y="3262"/>
                      <a:pt x="600" y="3361"/>
                    </a:cubicBezTo>
                    <a:cubicBezTo>
                      <a:pt x="475" y="3463"/>
                      <a:pt x="368" y="3585"/>
                      <a:pt x="273" y="3718"/>
                    </a:cubicBezTo>
                    <a:cubicBezTo>
                      <a:pt x="96" y="3992"/>
                      <a:pt x="3" y="4312"/>
                      <a:pt x="2" y="4633"/>
                    </a:cubicBezTo>
                    <a:cubicBezTo>
                      <a:pt x="1" y="4670"/>
                      <a:pt x="1" y="4711"/>
                      <a:pt x="4" y="4751"/>
                    </a:cubicBezTo>
                    <a:cubicBezTo>
                      <a:pt x="8" y="4791"/>
                      <a:pt x="9" y="4830"/>
                      <a:pt x="14" y="4870"/>
                    </a:cubicBezTo>
                    <a:cubicBezTo>
                      <a:pt x="29" y="4948"/>
                      <a:pt x="39" y="5028"/>
                      <a:pt x="64" y="5104"/>
                    </a:cubicBezTo>
                    <a:cubicBezTo>
                      <a:pt x="82" y="5181"/>
                      <a:pt x="115" y="5255"/>
                      <a:pt x="144" y="5329"/>
                    </a:cubicBezTo>
                    <a:cubicBezTo>
                      <a:pt x="161" y="5365"/>
                      <a:pt x="181" y="5399"/>
                      <a:pt x="199" y="5436"/>
                    </a:cubicBezTo>
                    <a:cubicBezTo>
                      <a:pt x="216" y="5471"/>
                      <a:pt x="238" y="5505"/>
                      <a:pt x="262" y="5537"/>
                    </a:cubicBezTo>
                    <a:cubicBezTo>
                      <a:pt x="438" y="5809"/>
                      <a:pt x="731" y="5995"/>
                      <a:pt x="1035" y="6064"/>
                    </a:cubicBezTo>
                    <a:cubicBezTo>
                      <a:pt x="1194" y="6103"/>
                      <a:pt x="1356" y="6116"/>
                      <a:pt x="1516" y="6116"/>
                    </a:cubicBezTo>
                    <a:cubicBezTo>
                      <a:pt x="1664" y="6116"/>
                      <a:pt x="1810" y="6105"/>
                      <a:pt x="1954" y="6090"/>
                    </a:cubicBezTo>
                    <a:cubicBezTo>
                      <a:pt x="2257" y="6058"/>
                      <a:pt x="2555" y="6005"/>
                      <a:pt x="2858" y="5988"/>
                    </a:cubicBezTo>
                    <a:cubicBezTo>
                      <a:pt x="2832" y="5987"/>
                      <a:pt x="2807" y="5987"/>
                      <a:pt x="2781" y="5987"/>
                    </a:cubicBezTo>
                    <a:cubicBezTo>
                      <a:pt x="2503" y="5987"/>
                      <a:pt x="2226" y="6014"/>
                      <a:pt x="1954" y="6035"/>
                    </a:cubicBezTo>
                    <a:cubicBezTo>
                      <a:pt x="1865" y="6040"/>
                      <a:pt x="1776" y="6043"/>
                      <a:pt x="1687" y="6043"/>
                    </a:cubicBezTo>
                    <a:cubicBezTo>
                      <a:pt x="1476" y="6043"/>
                      <a:pt x="1266" y="6024"/>
                      <a:pt x="1068" y="5964"/>
                    </a:cubicBezTo>
                    <a:cubicBezTo>
                      <a:pt x="930" y="5920"/>
                      <a:pt x="794" y="5862"/>
                      <a:pt x="681" y="5772"/>
                    </a:cubicBezTo>
                    <a:cubicBezTo>
                      <a:pt x="569" y="5688"/>
                      <a:pt x="467" y="5583"/>
                      <a:pt x="394" y="5460"/>
                    </a:cubicBezTo>
                    <a:cubicBezTo>
                      <a:pt x="375" y="5430"/>
                      <a:pt x="356" y="5399"/>
                      <a:pt x="342" y="5367"/>
                    </a:cubicBezTo>
                    <a:cubicBezTo>
                      <a:pt x="325" y="5335"/>
                      <a:pt x="311" y="5304"/>
                      <a:pt x="296" y="5271"/>
                    </a:cubicBezTo>
                    <a:cubicBezTo>
                      <a:pt x="273" y="5202"/>
                      <a:pt x="245" y="5135"/>
                      <a:pt x="233" y="5065"/>
                    </a:cubicBezTo>
                    <a:cubicBezTo>
                      <a:pt x="213" y="4996"/>
                      <a:pt x="207" y="4925"/>
                      <a:pt x="197" y="4854"/>
                    </a:cubicBezTo>
                    <a:cubicBezTo>
                      <a:pt x="194" y="4818"/>
                      <a:pt x="194" y="4783"/>
                      <a:pt x="192" y="4747"/>
                    </a:cubicBezTo>
                    <a:cubicBezTo>
                      <a:pt x="190" y="4711"/>
                      <a:pt x="190" y="4675"/>
                      <a:pt x="192" y="4639"/>
                    </a:cubicBezTo>
                    <a:cubicBezTo>
                      <a:pt x="203" y="4353"/>
                      <a:pt x="295" y="4071"/>
                      <a:pt x="452" y="3841"/>
                    </a:cubicBezTo>
                    <a:cubicBezTo>
                      <a:pt x="618" y="3617"/>
                      <a:pt x="851" y="3436"/>
                      <a:pt x="1110" y="3321"/>
                    </a:cubicBezTo>
                    <a:cubicBezTo>
                      <a:pt x="1374" y="3205"/>
                      <a:pt x="1662" y="3150"/>
                      <a:pt x="1951" y="3150"/>
                    </a:cubicBezTo>
                    <a:cubicBezTo>
                      <a:pt x="2236" y="3150"/>
                      <a:pt x="2522" y="3203"/>
                      <a:pt x="2787" y="3302"/>
                    </a:cubicBezTo>
                    <a:lnTo>
                      <a:pt x="3051" y="3401"/>
                    </a:lnTo>
                    <a:lnTo>
                      <a:pt x="2956" y="3136"/>
                    </a:lnTo>
                    <a:cubicBezTo>
                      <a:pt x="2814" y="2748"/>
                      <a:pt x="2761" y="2327"/>
                      <a:pt x="2827" y="1926"/>
                    </a:cubicBezTo>
                    <a:cubicBezTo>
                      <a:pt x="2862" y="1727"/>
                      <a:pt x="2925" y="1532"/>
                      <a:pt x="3020" y="1357"/>
                    </a:cubicBezTo>
                    <a:cubicBezTo>
                      <a:pt x="3116" y="1180"/>
                      <a:pt x="3244" y="1023"/>
                      <a:pt x="3395" y="892"/>
                    </a:cubicBezTo>
                    <a:cubicBezTo>
                      <a:pt x="3640" y="680"/>
                      <a:pt x="3952" y="550"/>
                      <a:pt x="4267" y="550"/>
                    </a:cubicBezTo>
                    <a:cubicBezTo>
                      <a:pt x="4342" y="550"/>
                      <a:pt x="4417" y="558"/>
                      <a:pt x="4491" y="573"/>
                    </a:cubicBezTo>
                    <a:cubicBezTo>
                      <a:pt x="4876" y="647"/>
                      <a:pt x="5237" y="914"/>
                      <a:pt x="5362" y="1281"/>
                    </a:cubicBezTo>
                    <a:lnTo>
                      <a:pt x="5467" y="1591"/>
                    </a:lnTo>
                    <a:lnTo>
                      <a:pt x="5578" y="1285"/>
                    </a:lnTo>
                    <a:cubicBezTo>
                      <a:pt x="5711" y="911"/>
                      <a:pt x="5999" y="594"/>
                      <a:pt x="6353" y="396"/>
                    </a:cubicBezTo>
                    <a:cubicBezTo>
                      <a:pt x="6618" y="247"/>
                      <a:pt x="6922" y="160"/>
                      <a:pt x="7228" y="160"/>
                    </a:cubicBezTo>
                    <a:cubicBezTo>
                      <a:pt x="7329" y="160"/>
                      <a:pt x="7430" y="169"/>
                      <a:pt x="7529" y="189"/>
                    </a:cubicBezTo>
                    <a:cubicBezTo>
                      <a:pt x="7928" y="268"/>
                      <a:pt x="8298" y="508"/>
                      <a:pt x="8556" y="836"/>
                    </a:cubicBezTo>
                    <a:cubicBezTo>
                      <a:pt x="8814" y="1164"/>
                      <a:pt x="8970" y="1582"/>
                      <a:pt x="8956" y="2011"/>
                    </a:cubicBezTo>
                    <a:cubicBezTo>
                      <a:pt x="9006" y="1586"/>
                      <a:pt x="8873" y="1144"/>
                      <a:pt x="8622" y="789"/>
                    </a:cubicBezTo>
                    <a:cubicBezTo>
                      <a:pt x="8373" y="435"/>
                      <a:pt x="8000" y="151"/>
                      <a:pt x="7561" y="48"/>
                    </a:cubicBezTo>
                    <a:cubicBezTo>
                      <a:pt x="7428" y="16"/>
                      <a:pt x="7292" y="0"/>
                      <a:pt x="7156" y="0"/>
                    </a:cubicBezTo>
                    <a:close/>
                  </a:path>
                </a:pathLst>
              </a:custGeom>
              <a:solidFill>
                <a:srgbClr val="523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0"/>
              <p:cNvSpPr/>
              <p:nvPr/>
            </p:nvSpPr>
            <p:spPr>
              <a:xfrm>
                <a:off x="5378675" y="3177375"/>
                <a:ext cx="205975" cy="104200"/>
              </a:xfrm>
              <a:custGeom>
                <a:rect b="b" l="l" r="r" t="t"/>
                <a:pathLst>
                  <a:path extrusionOk="0" h="4168" w="8239">
                    <a:moveTo>
                      <a:pt x="3567" y="1"/>
                    </a:moveTo>
                    <a:cubicBezTo>
                      <a:pt x="3274" y="1"/>
                      <a:pt x="2981" y="75"/>
                      <a:pt x="2721" y="212"/>
                    </a:cubicBezTo>
                    <a:cubicBezTo>
                      <a:pt x="2570" y="289"/>
                      <a:pt x="2433" y="398"/>
                      <a:pt x="2314" y="521"/>
                    </a:cubicBezTo>
                    <a:lnTo>
                      <a:pt x="2229" y="616"/>
                    </a:lnTo>
                    <a:cubicBezTo>
                      <a:pt x="2203" y="649"/>
                      <a:pt x="2181" y="681"/>
                      <a:pt x="2159" y="707"/>
                    </a:cubicBezTo>
                    <a:cubicBezTo>
                      <a:pt x="2113" y="762"/>
                      <a:pt x="2076" y="792"/>
                      <a:pt x="2027" y="799"/>
                    </a:cubicBezTo>
                    <a:cubicBezTo>
                      <a:pt x="2014" y="801"/>
                      <a:pt x="1999" y="802"/>
                      <a:pt x="1983" y="802"/>
                    </a:cubicBezTo>
                    <a:cubicBezTo>
                      <a:pt x="1938" y="802"/>
                      <a:pt x="1883" y="793"/>
                      <a:pt x="1824" y="782"/>
                    </a:cubicBezTo>
                    <a:cubicBezTo>
                      <a:pt x="1764" y="773"/>
                      <a:pt x="1701" y="767"/>
                      <a:pt x="1638" y="767"/>
                    </a:cubicBezTo>
                    <a:cubicBezTo>
                      <a:pt x="1613" y="767"/>
                      <a:pt x="1588" y="768"/>
                      <a:pt x="1563" y="770"/>
                    </a:cubicBezTo>
                    <a:cubicBezTo>
                      <a:pt x="1477" y="774"/>
                      <a:pt x="1391" y="792"/>
                      <a:pt x="1311" y="816"/>
                    </a:cubicBezTo>
                    <a:cubicBezTo>
                      <a:pt x="1229" y="840"/>
                      <a:pt x="1150" y="872"/>
                      <a:pt x="1075" y="911"/>
                    </a:cubicBezTo>
                    <a:cubicBezTo>
                      <a:pt x="926" y="988"/>
                      <a:pt x="792" y="1089"/>
                      <a:pt x="677" y="1206"/>
                    </a:cubicBezTo>
                    <a:cubicBezTo>
                      <a:pt x="561" y="1324"/>
                      <a:pt x="465" y="1457"/>
                      <a:pt x="381" y="1595"/>
                    </a:cubicBezTo>
                    <a:cubicBezTo>
                      <a:pt x="215" y="1873"/>
                      <a:pt x="106" y="2174"/>
                      <a:pt x="0" y="2474"/>
                    </a:cubicBezTo>
                    <a:cubicBezTo>
                      <a:pt x="94" y="2279"/>
                      <a:pt x="192" y="2085"/>
                      <a:pt x="300" y="1899"/>
                    </a:cubicBezTo>
                    <a:lnTo>
                      <a:pt x="300" y="1899"/>
                    </a:lnTo>
                    <a:cubicBezTo>
                      <a:pt x="257" y="2071"/>
                      <a:pt x="298" y="2267"/>
                      <a:pt x="476" y="2398"/>
                    </a:cubicBezTo>
                    <a:cubicBezTo>
                      <a:pt x="1350" y="3040"/>
                      <a:pt x="2674" y="2919"/>
                      <a:pt x="3700" y="3038"/>
                    </a:cubicBezTo>
                    <a:cubicBezTo>
                      <a:pt x="4993" y="3189"/>
                      <a:pt x="6276" y="3352"/>
                      <a:pt x="7426" y="4010"/>
                    </a:cubicBezTo>
                    <a:cubicBezTo>
                      <a:pt x="7490" y="4046"/>
                      <a:pt x="7561" y="4062"/>
                      <a:pt x="7632" y="4062"/>
                    </a:cubicBezTo>
                    <a:cubicBezTo>
                      <a:pt x="7825" y="4062"/>
                      <a:pt x="8020" y="3940"/>
                      <a:pt x="8085" y="3765"/>
                    </a:cubicBezTo>
                    <a:cubicBezTo>
                      <a:pt x="8101" y="3898"/>
                      <a:pt x="8103" y="4034"/>
                      <a:pt x="8090" y="4168"/>
                    </a:cubicBezTo>
                    <a:cubicBezTo>
                      <a:pt x="8239" y="3495"/>
                      <a:pt x="7969" y="2732"/>
                      <a:pt x="7402" y="2286"/>
                    </a:cubicBezTo>
                    <a:cubicBezTo>
                      <a:pt x="7121" y="2061"/>
                      <a:pt x="6771" y="1928"/>
                      <a:pt x="6412" y="1884"/>
                    </a:cubicBezTo>
                    <a:cubicBezTo>
                      <a:pt x="6333" y="1874"/>
                      <a:pt x="6253" y="1870"/>
                      <a:pt x="6173" y="1870"/>
                    </a:cubicBezTo>
                    <a:cubicBezTo>
                      <a:pt x="5940" y="1870"/>
                      <a:pt x="5705" y="1911"/>
                      <a:pt x="5485" y="1992"/>
                    </a:cubicBezTo>
                    <a:cubicBezTo>
                      <a:pt x="5418" y="1727"/>
                      <a:pt x="5343" y="1460"/>
                      <a:pt x="5233" y="1200"/>
                    </a:cubicBezTo>
                    <a:cubicBezTo>
                      <a:pt x="5104" y="897"/>
                      <a:pt x="4924" y="598"/>
                      <a:pt x="4656" y="377"/>
                    </a:cubicBezTo>
                    <a:cubicBezTo>
                      <a:pt x="4524" y="263"/>
                      <a:pt x="4369" y="180"/>
                      <a:pt x="4208" y="117"/>
                    </a:cubicBezTo>
                    <a:cubicBezTo>
                      <a:pt x="4048" y="53"/>
                      <a:pt x="3879" y="22"/>
                      <a:pt x="3708" y="7"/>
                    </a:cubicBezTo>
                    <a:cubicBezTo>
                      <a:pt x="3661" y="3"/>
                      <a:pt x="3614" y="1"/>
                      <a:pt x="35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0"/>
              <p:cNvSpPr/>
              <p:nvPr/>
            </p:nvSpPr>
            <p:spPr>
              <a:xfrm>
                <a:off x="5379500" y="3177025"/>
                <a:ext cx="205950" cy="104250"/>
              </a:xfrm>
              <a:custGeom>
                <a:rect b="b" l="l" r="r" t="t"/>
                <a:pathLst>
                  <a:path extrusionOk="0" h="4170" w="8238">
                    <a:moveTo>
                      <a:pt x="3571" y="0"/>
                    </a:moveTo>
                    <a:cubicBezTo>
                      <a:pt x="3276" y="0"/>
                      <a:pt x="2981" y="73"/>
                      <a:pt x="2721" y="211"/>
                    </a:cubicBezTo>
                    <a:cubicBezTo>
                      <a:pt x="2569" y="287"/>
                      <a:pt x="2433" y="398"/>
                      <a:pt x="2314" y="520"/>
                    </a:cubicBezTo>
                    <a:lnTo>
                      <a:pt x="2229" y="616"/>
                    </a:lnTo>
                    <a:cubicBezTo>
                      <a:pt x="2204" y="648"/>
                      <a:pt x="2182" y="679"/>
                      <a:pt x="2159" y="706"/>
                    </a:cubicBezTo>
                    <a:cubicBezTo>
                      <a:pt x="2113" y="761"/>
                      <a:pt x="2075" y="790"/>
                      <a:pt x="2027" y="798"/>
                    </a:cubicBezTo>
                    <a:cubicBezTo>
                      <a:pt x="2013" y="800"/>
                      <a:pt x="1998" y="802"/>
                      <a:pt x="1981" y="802"/>
                    </a:cubicBezTo>
                    <a:cubicBezTo>
                      <a:pt x="1936" y="802"/>
                      <a:pt x="1881" y="793"/>
                      <a:pt x="1823" y="783"/>
                    </a:cubicBezTo>
                    <a:cubicBezTo>
                      <a:pt x="1761" y="773"/>
                      <a:pt x="1697" y="766"/>
                      <a:pt x="1633" y="766"/>
                    </a:cubicBezTo>
                    <a:cubicBezTo>
                      <a:pt x="1610" y="766"/>
                      <a:pt x="1586" y="767"/>
                      <a:pt x="1563" y="769"/>
                    </a:cubicBezTo>
                    <a:cubicBezTo>
                      <a:pt x="1477" y="773"/>
                      <a:pt x="1392" y="791"/>
                      <a:pt x="1311" y="815"/>
                    </a:cubicBezTo>
                    <a:cubicBezTo>
                      <a:pt x="1229" y="838"/>
                      <a:pt x="1150" y="871"/>
                      <a:pt x="1076" y="910"/>
                    </a:cubicBezTo>
                    <a:cubicBezTo>
                      <a:pt x="926" y="987"/>
                      <a:pt x="793" y="1088"/>
                      <a:pt x="677" y="1205"/>
                    </a:cubicBezTo>
                    <a:cubicBezTo>
                      <a:pt x="560" y="1323"/>
                      <a:pt x="465" y="1455"/>
                      <a:pt x="381" y="1594"/>
                    </a:cubicBezTo>
                    <a:cubicBezTo>
                      <a:pt x="216" y="1873"/>
                      <a:pt x="106" y="2174"/>
                      <a:pt x="0" y="2474"/>
                    </a:cubicBezTo>
                    <a:cubicBezTo>
                      <a:pt x="139" y="2188"/>
                      <a:pt x="278" y="1900"/>
                      <a:pt x="456" y="1646"/>
                    </a:cubicBezTo>
                    <a:cubicBezTo>
                      <a:pt x="634" y="1391"/>
                      <a:pt x="866" y="1175"/>
                      <a:pt x="1141" y="1054"/>
                    </a:cubicBezTo>
                    <a:cubicBezTo>
                      <a:pt x="1278" y="992"/>
                      <a:pt x="1425" y="956"/>
                      <a:pt x="1569" y="955"/>
                    </a:cubicBezTo>
                    <a:cubicBezTo>
                      <a:pt x="1580" y="954"/>
                      <a:pt x="1590" y="954"/>
                      <a:pt x="1600" y="954"/>
                    </a:cubicBezTo>
                    <a:cubicBezTo>
                      <a:pt x="1662" y="954"/>
                      <a:pt x="1722" y="963"/>
                      <a:pt x="1784" y="974"/>
                    </a:cubicBezTo>
                    <a:cubicBezTo>
                      <a:pt x="1844" y="986"/>
                      <a:pt x="1912" y="1005"/>
                      <a:pt x="1993" y="1005"/>
                    </a:cubicBezTo>
                    <a:cubicBezTo>
                      <a:pt x="2012" y="1005"/>
                      <a:pt x="2032" y="1004"/>
                      <a:pt x="2052" y="1002"/>
                    </a:cubicBezTo>
                    <a:cubicBezTo>
                      <a:pt x="2105" y="995"/>
                      <a:pt x="2161" y="973"/>
                      <a:pt x="2206" y="944"/>
                    </a:cubicBezTo>
                    <a:cubicBezTo>
                      <a:pt x="2252" y="916"/>
                      <a:pt x="2286" y="881"/>
                      <a:pt x="2316" y="848"/>
                    </a:cubicBezTo>
                    <a:cubicBezTo>
                      <a:pt x="2346" y="815"/>
                      <a:pt x="2372" y="784"/>
                      <a:pt x="2397" y="755"/>
                    </a:cubicBezTo>
                    <a:lnTo>
                      <a:pt x="2472" y="676"/>
                    </a:lnTo>
                    <a:cubicBezTo>
                      <a:pt x="2578" y="576"/>
                      <a:pt x="2695" y="484"/>
                      <a:pt x="2829" y="422"/>
                    </a:cubicBezTo>
                    <a:cubicBezTo>
                      <a:pt x="3049" y="313"/>
                      <a:pt x="3298" y="258"/>
                      <a:pt x="3545" y="258"/>
                    </a:cubicBezTo>
                    <a:cubicBezTo>
                      <a:pt x="3888" y="258"/>
                      <a:pt x="4227" y="364"/>
                      <a:pt x="4484" y="581"/>
                    </a:cubicBezTo>
                    <a:cubicBezTo>
                      <a:pt x="4708" y="765"/>
                      <a:pt x="4871" y="1023"/>
                      <a:pt x="4991" y="1301"/>
                    </a:cubicBezTo>
                    <a:cubicBezTo>
                      <a:pt x="5114" y="1583"/>
                      <a:pt x="5196" y="1884"/>
                      <a:pt x="5278" y="2190"/>
                    </a:cubicBezTo>
                    <a:lnTo>
                      <a:pt x="5318" y="2335"/>
                    </a:lnTo>
                    <a:lnTo>
                      <a:pt x="5450" y="2270"/>
                    </a:lnTo>
                    <a:cubicBezTo>
                      <a:pt x="5693" y="2149"/>
                      <a:pt x="5969" y="2093"/>
                      <a:pt x="6244" y="2093"/>
                    </a:cubicBezTo>
                    <a:cubicBezTo>
                      <a:pt x="6293" y="2093"/>
                      <a:pt x="6341" y="2094"/>
                      <a:pt x="6389" y="2098"/>
                    </a:cubicBezTo>
                    <a:cubicBezTo>
                      <a:pt x="6713" y="2122"/>
                      <a:pt x="7032" y="2232"/>
                      <a:pt x="7300" y="2419"/>
                    </a:cubicBezTo>
                    <a:cubicBezTo>
                      <a:pt x="7568" y="2607"/>
                      <a:pt x="7782" y="2875"/>
                      <a:pt x="7921" y="3179"/>
                    </a:cubicBezTo>
                    <a:cubicBezTo>
                      <a:pt x="8060" y="3483"/>
                      <a:pt x="8124" y="3826"/>
                      <a:pt x="8090" y="4169"/>
                    </a:cubicBezTo>
                    <a:cubicBezTo>
                      <a:pt x="8238" y="3494"/>
                      <a:pt x="7968" y="2731"/>
                      <a:pt x="7401" y="2286"/>
                    </a:cubicBezTo>
                    <a:cubicBezTo>
                      <a:pt x="7119" y="2060"/>
                      <a:pt x="6770" y="1927"/>
                      <a:pt x="6412" y="1884"/>
                    </a:cubicBezTo>
                    <a:cubicBezTo>
                      <a:pt x="6333" y="1875"/>
                      <a:pt x="6252" y="1870"/>
                      <a:pt x="6172" y="1870"/>
                    </a:cubicBezTo>
                    <a:cubicBezTo>
                      <a:pt x="5939" y="1870"/>
                      <a:pt x="5705" y="1911"/>
                      <a:pt x="5484" y="1992"/>
                    </a:cubicBezTo>
                    <a:lnTo>
                      <a:pt x="5484" y="1992"/>
                    </a:lnTo>
                    <a:cubicBezTo>
                      <a:pt x="5418" y="1727"/>
                      <a:pt x="5343" y="1460"/>
                      <a:pt x="5232" y="1199"/>
                    </a:cubicBezTo>
                    <a:cubicBezTo>
                      <a:pt x="5105" y="897"/>
                      <a:pt x="4925" y="597"/>
                      <a:pt x="4656" y="376"/>
                    </a:cubicBezTo>
                    <a:cubicBezTo>
                      <a:pt x="4524" y="262"/>
                      <a:pt x="4369" y="178"/>
                      <a:pt x="4209" y="117"/>
                    </a:cubicBezTo>
                    <a:cubicBezTo>
                      <a:pt x="4048" y="52"/>
                      <a:pt x="3877" y="21"/>
                      <a:pt x="3708" y="6"/>
                    </a:cubicBezTo>
                    <a:cubicBezTo>
                      <a:pt x="3663" y="2"/>
                      <a:pt x="3617" y="0"/>
                      <a:pt x="3571" y="0"/>
                    </a:cubicBezTo>
                    <a:close/>
                  </a:path>
                </a:pathLst>
              </a:custGeom>
              <a:solidFill>
                <a:srgbClr val="5238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0"/>
              <p:cNvSpPr/>
              <p:nvPr/>
            </p:nvSpPr>
            <p:spPr>
              <a:xfrm>
                <a:off x="4907850" y="3349475"/>
                <a:ext cx="66600" cy="63875"/>
              </a:xfrm>
              <a:custGeom>
                <a:rect b="b" l="l" r="r" t="t"/>
                <a:pathLst>
                  <a:path extrusionOk="0" h="2555" w="2664">
                    <a:moveTo>
                      <a:pt x="1238" y="0"/>
                    </a:moveTo>
                    <a:cubicBezTo>
                      <a:pt x="1186" y="0"/>
                      <a:pt x="1134" y="31"/>
                      <a:pt x="1114" y="89"/>
                    </a:cubicBezTo>
                    <a:lnTo>
                      <a:pt x="883" y="724"/>
                    </a:lnTo>
                    <a:cubicBezTo>
                      <a:pt x="867" y="766"/>
                      <a:pt x="834" y="796"/>
                      <a:pt x="791" y="807"/>
                    </a:cubicBezTo>
                    <a:lnTo>
                      <a:pt x="137" y="977"/>
                    </a:lnTo>
                    <a:cubicBezTo>
                      <a:pt x="29" y="1004"/>
                      <a:pt x="1" y="1143"/>
                      <a:pt x="88" y="1211"/>
                    </a:cubicBezTo>
                    <a:lnTo>
                      <a:pt x="620" y="1626"/>
                    </a:lnTo>
                    <a:cubicBezTo>
                      <a:pt x="656" y="1654"/>
                      <a:pt x="674" y="1696"/>
                      <a:pt x="672" y="1740"/>
                    </a:cubicBezTo>
                    <a:lnTo>
                      <a:pt x="632" y="2414"/>
                    </a:lnTo>
                    <a:cubicBezTo>
                      <a:pt x="627" y="2495"/>
                      <a:pt x="693" y="2555"/>
                      <a:pt x="765" y="2555"/>
                    </a:cubicBezTo>
                    <a:cubicBezTo>
                      <a:pt x="789" y="2555"/>
                      <a:pt x="815" y="2548"/>
                      <a:pt x="838" y="2532"/>
                    </a:cubicBezTo>
                    <a:lnTo>
                      <a:pt x="1397" y="2153"/>
                    </a:lnTo>
                    <a:cubicBezTo>
                      <a:pt x="1420" y="2139"/>
                      <a:pt x="1446" y="2131"/>
                      <a:pt x="1472" y="2131"/>
                    </a:cubicBezTo>
                    <a:cubicBezTo>
                      <a:pt x="1489" y="2131"/>
                      <a:pt x="1506" y="2134"/>
                      <a:pt x="1521" y="2141"/>
                    </a:cubicBezTo>
                    <a:lnTo>
                      <a:pt x="2149" y="2387"/>
                    </a:lnTo>
                    <a:cubicBezTo>
                      <a:pt x="2166" y="2394"/>
                      <a:pt x="2182" y="2397"/>
                      <a:pt x="2198" y="2397"/>
                    </a:cubicBezTo>
                    <a:cubicBezTo>
                      <a:pt x="2282" y="2397"/>
                      <a:pt x="2351" y="2315"/>
                      <a:pt x="2326" y="2227"/>
                    </a:cubicBezTo>
                    <a:lnTo>
                      <a:pt x="2140" y="1578"/>
                    </a:lnTo>
                    <a:cubicBezTo>
                      <a:pt x="2126" y="1535"/>
                      <a:pt x="2136" y="1490"/>
                      <a:pt x="2164" y="1455"/>
                    </a:cubicBezTo>
                    <a:lnTo>
                      <a:pt x="2593" y="933"/>
                    </a:lnTo>
                    <a:cubicBezTo>
                      <a:pt x="2663" y="847"/>
                      <a:pt x="2606" y="720"/>
                      <a:pt x="2496" y="715"/>
                    </a:cubicBezTo>
                    <a:lnTo>
                      <a:pt x="1820" y="692"/>
                    </a:lnTo>
                    <a:cubicBezTo>
                      <a:pt x="1775" y="691"/>
                      <a:pt x="1735" y="668"/>
                      <a:pt x="1712" y="631"/>
                    </a:cubicBezTo>
                    <a:lnTo>
                      <a:pt x="1349" y="61"/>
                    </a:lnTo>
                    <a:cubicBezTo>
                      <a:pt x="1323" y="20"/>
                      <a:pt x="1280" y="0"/>
                      <a:pt x="1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0"/>
              <p:cNvSpPr/>
              <p:nvPr/>
            </p:nvSpPr>
            <p:spPr>
              <a:xfrm>
                <a:off x="5372725" y="3245000"/>
                <a:ext cx="44550" cy="45275"/>
              </a:xfrm>
              <a:custGeom>
                <a:rect b="b" l="l" r="r" t="t"/>
                <a:pathLst>
                  <a:path extrusionOk="0" h="1811" w="1782">
                    <a:moveTo>
                      <a:pt x="1064" y="1"/>
                    </a:moveTo>
                    <a:cubicBezTo>
                      <a:pt x="1040" y="1"/>
                      <a:pt x="1016" y="10"/>
                      <a:pt x="998" y="31"/>
                    </a:cubicBezTo>
                    <a:lnTo>
                      <a:pt x="676" y="373"/>
                    </a:lnTo>
                    <a:cubicBezTo>
                      <a:pt x="659" y="392"/>
                      <a:pt x="634" y="402"/>
                      <a:pt x="609" y="402"/>
                    </a:cubicBezTo>
                    <a:cubicBezTo>
                      <a:pt x="604" y="402"/>
                      <a:pt x="600" y="402"/>
                      <a:pt x="595" y="401"/>
                    </a:cubicBezTo>
                    <a:lnTo>
                      <a:pt x="130" y="331"/>
                    </a:lnTo>
                    <a:cubicBezTo>
                      <a:pt x="125" y="331"/>
                      <a:pt x="120" y="330"/>
                      <a:pt x="116" y="330"/>
                    </a:cubicBezTo>
                    <a:cubicBezTo>
                      <a:pt x="48" y="330"/>
                      <a:pt x="1" y="405"/>
                      <a:pt x="36" y="468"/>
                    </a:cubicBezTo>
                    <a:lnTo>
                      <a:pt x="262" y="880"/>
                    </a:lnTo>
                    <a:cubicBezTo>
                      <a:pt x="277" y="906"/>
                      <a:pt x="278" y="938"/>
                      <a:pt x="263" y="966"/>
                    </a:cubicBezTo>
                    <a:lnTo>
                      <a:pt x="54" y="1386"/>
                    </a:lnTo>
                    <a:cubicBezTo>
                      <a:pt x="23" y="1449"/>
                      <a:pt x="71" y="1520"/>
                      <a:pt x="137" y="1520"/>
                    </a:cubicBezTo>
                    <a:cubicBezTo>
                      <a:pt x="143" y="1520"/>
                      <a:pt x="148" y="1519"/>
                      <a:pt x="154" y="1518"/>
                    </a:cubicBezTo>
                    <a:lnTo>
                      <a:pt x="617" y="1428"/>
                    </a:lnTo>
                    <a:cubicBezTo>
                      <a:pt x="622" y="1427"/>
                      <a:pt x="628" y="1427"/>
                      <a:pt x="634" y="1427"/>
                    </a:cubicBezTo>
                    <a:cubicBezTo>
                      <a:pt x="657" y="1427"/>
                      <a:pt x="681" y="1436"/>
                      <a:pt x="698" y="1454"/>
                    </a:cubicBezTo>
                    <a:lnTo>
                      <a:pt x="1032" y="1783"/>
                    </a:lnTo>
                    <a:cubicBezTo>
                      <a:pt x="1051" y="1802"/>
                      <a:pt x="1074" y="1810"/>
                      <a:pt x="1097" y="1810"/>
                    </a:cubicBezTo>
                    <a:cubicBezTo>
                      <a:pt x="1141" y="1810"/>
                      <a:pt x="1183" y="1779"/>
                      <a:pt x="1189" y="1729"/>
                    </a:cubicBezTo>
                    <a:lnTo>
                      <a:pt x="1247" y="1262"/>
                    </a:lnTo>
                    <a:cubicBezTo>
                      <a:pt x="1249" y="1232"/>
                      <a:pt x="1267" y="1207"/>
                      <a:pt x="1295" y="1192"/>
                    </a:cubicBezTo>
                    <a:lnTo>
                      <a:pt x="1713" y="975"/>
                    </a:lnTo>
                    <a:cubicBezTo>
                      <a:pt x="1782" y="940"/>
                      <a:pt x="1778" y="842"/>
                      <a:pt x="1709" y="809"/>
                    </a:cubicBezTo>
                    <a:lnTo>
                      <a:pt x="1284" y="610"/>
                    </a:lnTo>
                    <a:cubicBezTo>
                      <a:pt x="1256" y="596"/>
                      <a:pt x="1236" y="571"/>
                      <a:pt x="1232" y="541"/>
                    </a:cubicBezTo>
                    <a:lnTo>
                      <a:pt x="1155" y="78"/>
                    </a:lnTo>
                    <a:cubicBezTo>
                      <a:pt x="1146" y="30"/>
                      <a:pt x="1105"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0"/>
              <p:cNvSpPr/>
              <p:nvPr/>
            </p:nvSpPr>
            <p:spPr>
              <a:xfrm>
                <a:off x="5547025" y="3330425"/>
                <a:ext cx="44550" cy="45275"/>
              </a:xfrm>
              <a:custGeom>
                <a:rect b="b" l="l" r="r" t="t"/>
                <a:pathLst>
                  <a:path extrusionOk="0" h="1811" w="1782">
                    <a:moveTo>
                      <a:pt x="1064" y="1"/>
                    </a:moveTo>
                    <a:cubicBezTo>
                      <a:pt x="1040" y="1"/>
                      <a:pt x="1016" y="10"/>
                      <a:pt x="998" y="30"/>
                    </a:cubicBezTo>
                    <a:lnTo>
                      <a:pt x="676" y="373"/>
                    </a:lnTo>
                    <a:cubicBezTo>
                      <a:pt x="659" y="393"/>
                      <a:pt x="634" y="403"/>
                      <a:pt x="609" y="403"/>
                    </a:cubicBezTo>
                    <a:cubicBezTo>
                      <a:pt x="604" y="403"/>
                      <a:pt x="599" y="403"/>
                      <a:pt x="595" y="402"/>
                    </a:cubicBezTo>
                    <a:lnTo>
                      <a:pt x="130" y="332"/>
                    </a:lnTo>
                    <a:cubicBezTo>
                      <a:pt x="125" y="331"/>
                      <a:pt x="120" y="331"/>
                      <a:pt x="115" y="331"/>
                    </a:cubicBezTo>
                    <a:cubicBezTo>
                      <a:pt x="47" y="331"/>
                      <a:pt x="0" y="405"/>
                      <a:pt x="36" y="467"/>
                    </a:cubicBezTo>
                    <a:lnTo>
                      <a:pt x="262" y="879"/>
                    </a:lnTo>
                    <a:cubicBezTo>
                      <a:pt x="277" y="907"/>
                      <a:pt x="277" y="938"/>
                      <a:pt x="263" y="965"/>
                    </a:cubicBezTo>
                    <a:lnTo>
                      <a:pt x="54" y="1385"/>
                    </a:lnTo>
                    <a:cubicBezTo>
                      <a:pt x="23" y="1449"/>
                      <a:pt x="69" y="1519"/>
                      <a:pt x="135" y="1519"/>
                    </a:cubicBezTo>
                    <a:cubicBezTo>
                      <a:pt x="141" y="1519"/>
                      <a:pt x="148" y="1519"/>
                      <a:pt x="154" y="1517"/>
                    </a:cubicBezTo>
                    <a:lnTo>
                      <a:pt x="617" y="1429"/>
                    </a:lnTo>
                    <a:cubicBezTo>
                      <a:pt x="623" y="1428"/>
                      <a:pt x="629" y="1427"/>
                      <a:pt x="635" y="1427"/>
                    </a:cubicBezTo>
                    <a:cubicBezTo>
                      <a:pt x="658" y="1427"/>
                      <a:pt x="681" y="1436"/>
                      <a:pt x="698" y="1453"/>
                    </a:cubicBezTo>
                    <a:lnTo>
                      <a:pt x="1032" y="1784"/>
                    </a:lnTo>
                    <a:cubicBezTo>
                      <a:pt x="1051" y="1802"/>
                      <a:pt x="1073" y="1810"/>
                      <a:pt x="1096" y="1810"/>
                    </a:cubicBezTo>
                    <a:cubicBezTo>
                      <a:pt x="1140" y="1810"/>
                      <a:pt x="1182" y="1779"/>
                      <a:pt x="1189" y="1729"/>
                    </a:cubicBezTo>
                    <a:lnTo>
                      <a:pt x="1247" y="1263"/>
                    </a:lnTo>
                    <a:cubicBezTo>
                      <a:pt x="1249" y="1233"/>
                      <a:pt x="1267" y="1206"/>
                      <a:pt x="1295" y="1193"/>
                    </a:cubicBezTo>
                    <a:lnTo>
                      <a:pt x="1713" y="976"/>
                    </a:lnTo>
                    <a:cubicBezTo>
                      <a:pt x="1781" y="940"/>
                      <a:pt x="1778" y="843"/>
                      <a:pt x="1709" y="809"/>
                    </a:cubicBezTo>
                    <a:lnTo>
                      <a:pt x="1283" y="610"/>
                    </a:lnTo>
                    <a:cubicBezTo>
                      <a:pt x="1256" y="597"/>
                      <a:pt x="1236" y="571"/>
                      <a:pt x="1232" y="541"/>
                    </a:cubicBezTo>
                    <a:lnTo>
                      <a:pt x="1155" y="77"/>
                    </a:lnTo>
                    <a:cubicBezTo>
                      <a:pt x="1147" y="30"/>
                      <a:pt x="1106"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0"/>
              <p:cNvSpPr/>
              <p:nvPr/>
            </p:nvSpPr>
            <p:spPr>
              <a:xfrm>
                <a:off x="5353125" y="3345375"/>
                <a:ext cx="70400" cy="71575"/>
              </a:xfrm>
              <a:custGeom>
                <a:rect b="b" l="l" r="r" t="t"/>
                <a:pathLst>
                  <a:path extrusionOk="0" h="2863" w="2816">
                    <a:moveTo>
                      <a:pt x="1685" y="1"/>
                    </a:moveTo>
                    <a:cubicBezTo>
                      <a:pt x="1646" y="1"/>
                      <a:pt x="1606" y="16"/>
                      <a:pt x="1575" y="51"/>
                    </a:cubicBezTo>
                    <a:lnTo>
                      <a:pt x="1068" y="592"/>
                    </a:lnTo>
                    <a:cubicBezTo>
                      <a:pt x="1040" y="622"/>
                      <a:pt x="999" y="639"/>
                      <a:pt x="959" y="639"/>
                    </a:cubicBezTo>
                    <a:cubicBezTo>
                      <a:pt x="952" y="639"/>
                      <a:pt x="945" y="638"/>
                      <a:pt x="938" y="637"/>
                    </a:cubicBezTo>
                    <a:lnTo>
                      <a:pt x="204" y="527"/>
                    </a:lnTo>
                    <a:cubicBezTo>
                      <a:pt x="196" y="526"/>
                      <a:pt x="188" y="525"/>
                      <a:pt x="180" y="525"/>
                    </a:cubicBezTo>
                    <a:cubicBezTo>
                      <a:pt x="73" y="525"/>
                      <a:pt x="0" y="643"/>
                      <a:pt x="55" y="742"/>
                    </a:cubicBezTo>
                    <a:lnTo>
                      <a:pt x="414" y="1392"/>
                    </a:lnTo>
                    <a:cubicBezTo>
                      <a:pt x="437" y="1434"/>
                      <a:pt x="438" y="1485"/>
                      <a:pt x="416" y="1528"/>
                    </a:cubicBezTo>
                    <a:lnTo>
                      <a:pt x="83" y="2192"/>
                    </a:lnTo>
                    <a:cubicBezTo>
                      <a:pt x="35" y="2292"/>
                      <a:pt x="109" y="2405"/>
                      <a:pt x="214" y="2405"/>
                    </a:cubicBezTo>
                    <a:cubicBezTo>
                      <a:pt x="223" y="2405"/>
                      <a:pt x="233" y="2404"/>
                      <a:pt x="243" y="2402"/>
                    </a:cubicBezTo>
                    <a:lnTo>
                      <a:pt x="972" y="2261"/>
                    </a:lnTo>
                    <a:cubicBezTo>
                      <a:pt x="981" y="2259"/>
                      <a:pt x="991" y="2258"/>
                      <a:pt x="1001" y="2258"/>
                    </a:cubicBezTo>
                    <a:cubicBezTo>
                      <a:pt x="1039" y="2258"/>
                      <a:pt x="1075" y="2273"/>
                      <a:pt x="1102" y="2300"/>
                    </a:cubicBezTo>
                    <a:lnTo>
                      <a:pt x="1631" y="2821"/>
                    </a:lnTo>
                    <a:cubicBezTo>
                      <a:pt x="1661" y="2850"/>
                      <a:pt x="1698" y="2863"/>
                      <a:pt x="1734" y="2863"/>
                    </a:cubicBezTo>
                    <a:cubicBezTo>
                      <a:pt x="1803" y="2863"/>
                      <a:pt x="1870" y="2814"/>
                      <a:pt x="1879" y="2735"/>
                    </a:cubicBezTo>
                    <a:lnTo>
                      <a:pt x="1971" y="1997"/>
                    </a:lnTo>
                    <a:cubicBezTo>
                      <a:pt x="1977" y="1950"/>
                      <a:pt x="2006" y="1906"/>
                      <a:pt x="2049" y="1886"/>
                    </a:cubicBezTo>
                    <a:lnTo>
                      <a:pt x="2709" y="1543"/>
                    </a:lnTo>
                    <a:cubicBezTo>
                      <a:pt x="2816" y="1486"/>
                      <a:pt x="2813" y="1331"/>
                      <a:pt x="2703" y="1280"/>
                    </a:cubicBezTo>
                    <a:lnTo>
                      <a:pt x="2031" y="964"/>
                    </a:lnTo>
                    <a:cubicBezTo>
                      <a:pt x="1987" y="942"/>
                      <a:pt x="1957" y="902"/>
                      <a:pt x="1948" y="855"/>
                    </a:cubicBezTo>
                    <a:lnTo>
                      <a:pt x="1827" y="122"/>
                    </a:lnTo>
                    <a:cubicBezTo>
                      <a:pt x="1814" y="46"/>
                      <a:pt x="1751" y="1"/>
                      <a:pt x="16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0"/>
              <p:cNvSpPr/>
              <p:nvPr/>
            </p:nvSpPr>
            <p:spPr>
              <a:xfrm>
                <a:off x="4868800" y="3187575"/>
                <a:ext cx="39975" cy="37250"/>
              </a:xfrm>
              <a:custGeom>
                <a:rect b="b" l="l" r="r" t="t"/>
                <a:pathLst>
                  <a:path extrusionOk="0" h="1490" w="1599">
                    <a:moveTo>
                      <a:pt x="377" y="1"/>
                    </a:moveTo>
                    <a:cubicBezTo>
                      <a:pt x="332" y="1"/>
                      <a:pt x="291" y="42"/>
                      <a:pt x="297" y="93"/>
                    </a:cubicBezTo>
                    <a:lnTo>
                      <a:pt x="362" y="491"/>
                    </a:lnTo>
                    <a:cubicBezTo>
                      <a:pt x="366" y="517"/>
                      <a:pt x="358" y="543"/>
                      <a:pt x="339" y="562"/>
                    </a:cubicBezTo>
                    <a:lnTo>
                      <a:pt x="48" y="839"/>
                    </a:lnTo>
                    <a:cubicBezTo>
                      <a:pt x="1" y="885"/>
                      <a:pt x="26" y="965"/>
                      <a:pt x="90" y="976"/>
                    </a:cubicBezTo>
                    <a:lnTo>
                      <a:pt x="489" y="1038"/>
                    </a:lnTo>
                    <a:cubicBezTo>
                      <a:pt x="514" y="1042"/>
                      <a:pt x="536" y="1060"/>
                      <a:pt x="547" y="1083"/>
                    </a:cubicBezTo>
                    <a:lnTo>
                      <a:pt x="722" y="1445"/>
                    </a:lnTo>
                    <a:cubicBezTo>
                      <a:pt x="736" y="1475"/>
                      <a:pt x="765" y="1490"/>
                      <a:pt x="793" y="1490"/>
                    </a:cubicBezTo>
                    <a:cubicBezTo>
                      <a:pt x="821" y="1490"/>
                      <a:pt x="849" y="1475"/>
                      <a:pt x="864" y="1446"/>
                    </a:cubicBezTo>
                    <a:lnTo>
                      <a:pt x="1046" y="1086"/>
                    </a:lnTo>
                    <a:cubicBezTo>
                      <a:pt x="1058" y="1063"/>
                      <a:pt x="1081" y="1046"/>
                      <a:pt x="1106" y="1043"/>
                    </a:cubicBezTo>
                    <a:lnTo>
                      <a:pt x="1505" y="988"/>
                    </a:lnTo>
                    <a:cubicBezTo>
                      <a:pt x="1571" y="980"/>
                      <a:pt x="1598" y="900"/>
                      <a:pt x="1551" y="854"/>
                    </a:cubicBezTo>
                    <a:lnTo>
                      <a:pt x="1265" y="570"/>
                    </a:lnTo>
                    <a:cubicBezTo>
                      <a:pt x="1248" y="551"/>
                      <a:pt x="1240" y="526"/>
                      <a:pt x="1244" y="500"/>
                    </a:cubicBezTo>
                    <a:lnTo>
                      <a:pt x="1316" y="104"/>
                    </a:lnTo>
                    <a:cubicBezTo>
                      <a:pt x="1325" y="52"/>
                      <a:pt x="1284" y="10"/>
                      <a:pt x="1237" y="10"/>
                    </a:cubicBezTo>
                    <a:cubicBezTo>
                      <a:pt x="1225" y="10"/>
                      <a:pt x="1213" y="13"/>
                      <a:pt x="1201" y="19"/>
                    </a:cubicBezTo>
                    <a:lnTo>
                      <a:pt x="842" y="202"/>
                    </a:lnTo>
                    <a:cubicBezTo>
                      <a:pt x="831" y="208"/>
                      <a:pt x="819" y="211"/>
                      <a:pt x="807" y="211"/>
                    </a:cubicBezTo>
                    <a:cubicBezTo>
                      <a:pt x="794" y="211"/>
                      <a:pt x="781" y="208"/>
                      <a:pt x="770" y="201"/>
                    </a:cubicBezTo>
                    <a:lnTo>
                      <a:pt x="415" y="11"/>
                    </a:lnTo>
                    <a:cubicBezTo>
                      <a:pt x="403" y="4"/>
                      <a:pt x="390" y="1"/>
                      <a:pt x="3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0"/>
              <p:cNvSpPr/>
              <p:nvPr/>
            </p:nvSpPr>
            <p:spPr>
              <a:xfrm>
                <a:off x="4660297" y="3469797"/>
                <a:ext cx="1170598" cy="473725"/>
              </a:xfrm>
              <a:custGeom>
                <a:rect b="b" l="l" r="r" t="t"/>
                <a:pathLst>
                  <a:path extrusionOk="0" h="18949" w="46642">
                    <a:moveTo>
                      <a:pt x="35306" y="0"/>
                    </a:moveTo>
                    <a:cubicBezTo>
                      <a:pt x="31708" y="0"/>
                      <a:pt x="29600" y="426"/>
                      <a:pt x="28325" y="989"/>
                    </a:cubicBezTo>
                    <a:cubicBezTo>
                      <a:pt x="27928" y="1163"/>
                      <a:pt x="26320" y="1922"/>
                      <a:pt x="24036" y="2239"/>
                    </a:cubicBezTo>
                    <a:cubicBezTo>
                      <a:pt x="23325" y="2338"/>
                      <a:pt x="22690" y="2375"/>
                      <a:pt x="22111" y="2375"/>
                    </a:cubicBezTo>
                    <a:cubicBezTo>
                      <a:pt x="20974" y="2375"/>
                      <a:pt x="20056" y="2234"/>
                      <a:pt x="19211" y="2150"/>
                    </a:cubicBezTo>
                    <a:cubicBezTo>
                      <a:pt x="18630" y="2092"/>
                      <a:pt x="18119" y="2065"/>
                      <a:pt x="17635" y="2065"/>
                    </a:cubicBezTo>
                    <a:cubicBezTo>
                      <a:pt x="14939" y="2065"/>
                      <a:pt x="13132" y="2903"/>
                      <a:pt x="5183" y="3938"/>
                    </a:cubicBezTo>
                    <a:cubicBezTo>
                      <a:pt x="3202" y="4196"/>
                      <a:pt x="1581" y="4369"/>
                      <a:pt x="536" y="4474"/>
                    </a:cubicBezTo>
                    <a:cubicBezTo>
                      <a:pt x="357" y="9298"/>
                      <a:pt x="178" y="14124"/>
                      <a:pt x="0" y="18949"/>
                    </a:cubicBezTo>
                    <a:cubicBezTo>
                      <a:pt x="15547" y="18412"/>
                      <a:pt x="31095" y="17877"/>
                      <a:pt x="46642" y="17340"/>
                    </a:cubicBezTo>
                    <a:lnTo>
                      <a:pt x="46642" y="899"/>
                    </a:lnTo>
                    <a:cubicBezTo>
                      <a:pt x="41768" y="255"/>
                      <a:pt x="38091" y="0"/>
                      <a:pt x="353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0"/>
              <p:cNvSpPr/>
              <p:nvPr/>
            </p:nvSpPr>
            <p:spPr>
              <a:xfrm>
                <a:off x="4951525" y="3511750"/>
                <a:ext cx="139450" cy="111350"/>
              </a:xfrm>
              <a:custGeom>
                <a:rect b="b" l="l" r="r" t="t"/>
                <a:pathLst>
                  <a:path extrusionOk="0" h="4454" w="5578">
                    <a:moveTo>
                      <a:pt x="3517" y="1"/>
                    </a:moveTo>
                    <a:cubicBezTo>
                      <a:pt x="3489" y="1"/>
                      <a:pt x="3461" y="1"/>
                      <a:pt x="3434" y="1"/>
                    </a:cubicBezTo>
                    <a:cubicBezTo>
                      <a:pt x="2625" y="12"/>
                      <a:pt x="2019" y="19"/>
                      <a:pt x="1395" y="418"/>
                    </a:cubicBezTo>
                    <a:cubicBezTo>
                      <a:pt x="439" y="1027"/>
                      <a:pt x="0" y="2194"/>
                      <a:pt x="106" y="3122"/>
                    </a:cubicBezTo>
                    <a:cubicBezTo>
                      <a:pt x="158" y="3590"/>
                      <a:pt x="368" y="4162"/>
                      <a:pt x="558" y="4162"/>
                    </a:cubicBezTo>
                    <a:cubicBezTo>
                      <a:pt x="560" y="4162"/>
                      <a:pt x="561" y="4162"/>
                      <a:pt x="563" y="4161"/>
                    </a:cubicBezTo>
                    <a:cubicBezTo>
                      <a:pt x="804" y="4151"/>
                      <a:pt x="940" y="3226"/>
                      <a:pt x="959" y="3100"/>
                    </a:cubicBezTo>
                    <a:cubicBezTo>
                      <a:pt x="982" y="3234"/>
                      <a:pt x="1028" y="3430"/>
                      <a:pt x="1125" y="3651"/>
                    </a:cubicBezTo>
                    <a:cubicBezTo>
                      <a:pt x="1251" y="3937"/>
                      <a:pt x="1545" y="4454"/>
                      <a:pt x="1751" y="4454"/>
                    </a:cubicBezTo>
                    <a:cubicBezTo>
                      <a:pt x="1758" y="4454"/>
                      <a:pt x="1764" y="4453"/>
                      <a:pt x="1771" y="4452"/>
                    </a:cubicBezTo>
                    <a:cubicBezTo>
                      <a:pt x="1850" y="4438"/>
                      <a:pt x="2006" y="4323"/>
                      <a:pt x="2057" y="3406"/>
                    </a:cubicBezTo>
                    <a:lnTo>
                      <a:pt x="2057" y="3406"/>
                    </a:lnTo>
                    <a:cubicBezTo>
                      <a:pt x="2083" y="3621"/>
                      <a:pt x="2164" y="3867"/>
                      <a:pt x="2374" y="4047"/>
                    </a:cubicBezTo>
                    <a:cubicBezTo>
                      <a:pt x="2403" y="4071"/>
                      <a:pt x="2610" y="4245"/>
                      <a:pt x="2787" y="4245"/>
                    </a:cubicBezTo>
                    <a:cubicBezTo>
                      <a:pt x="2821" y="4245"/>
                      <a:pt x="2853" y="4238"/>
                      <a:pt x="2883" y="4223"/>
                    </a:cubicBezTo>
                    <a:cubicBezTo>
                      <a:pt x="3059" y="4136"/>
                      <a:pt x="3102" y="3778"/>
                      <a:pt x="3011" y="3284"/>
                    </a:cubicBezTo>
                    <a:lnTo>
                      <a:pt x="3011" y="3284"/>
                    </a:lnTo>
                    <a:cubicBezTo>
                      <a:pt x="3086" y="3511"/>
                      <a:pt x="3233" y="3789"/>
                      <a:pt x="3506" y="3891"/>
                    </a:cubicBezTo>
                    <a:cubicBezTo>
                      <a:pt x="3556" y="3908"/>
                      <a:pt x="3616" y="3931"/>
                      <a:pt x="3677" y="3931"/>
                    </a:cubicBezTo>
                    <a:cubicBezTo>
                      <a:pt x="3708" y="3931"/>
                      <a:pt x="3738" y="3925"/>
                      <a:pt x="3767" y="3911"/>
                    </a:cubicBezTo>
                    <a:cubicBezTo>
                      <a:pt x="4071" y="3764"/>
                      <a:pt x="3924" y="2845"/>
                      <a:pt x="3901" y="2705"/>
                    </a:cubicBezTo>
                    <a:cubicBezTo>
                      <a:pt x="3825" y="2232"/>
                      <a:pt x="3687" y="1968"/>
                      <a:pt x="3808" y="1582"/>
                    </a:cubicBezTo>
                    <a:cubicBezTo>
                      <a:pt x="3838" y="1489"/>
                      <a:pt x="3862" y="1409"/>
                      <a:pt x="3933" y="1333"/>
                    </a:cubicBezTo>
                    <a:cubicBezTo>
                      <a:pt x="4147" y="1093"/>
                      <a:pt x="4461" y="1203"/>
                      <a:pt x="4848" y="1082"/>
                    </a:cubicBezTo>
                    <a:cubicBezTo>
                      <a:pt x="5180" y="980"/>
                      <a:pt x="5578" y="703"/>
                      <a:pt x="5555" y="501"/>
                    </a:cubicBezTo>
                    <a:cubicBezTo>
                      <a:pt x="5519" y="174"/>
                      <a:pt x="4387" y="1"/>
                      <a:pt x="35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0"/>
              <p:cNvSpPr/>
              <p:nvPr/>
            </p:nvSpPr>
            <p:spPr>
              <a:xfrm>
                <a:off x="5301550" y="3493700"/>
                <a:ext cx="139450" cy="111350"/>
              </a:xfrm>
              <a:custGeom>
                <a:rect b="b" l="l" r="r" t="t"/>
                <a:pathLst>
                  <a:path extrusionOk="0" h="4454" w="5578">
                    <a:moveTo>
                      <a:pt x="2063" y="1"/>
                    </a:moveTo>
                    <a:cubicBezTo>
                      <a:pt x="1193" y="1"/>
                      <a:pt x="60" y="175"/>
                      <a:pt x="23" y="501"/>
                    </a:cubicBezTo>
                    <a:cubicBezTo>
                      <a:pt x="0" y="705"/>
                      <a:pt x="400" y="982"/>
                      <a:pt x="730" y="1084"/>
                    </a:cubicBezTo>
                    <a:cubicBezTo>
                      <a:pt x="1118" y="1204"/>
                      <a:pt x="1433" y="1093"/>
                      <a:pt x="1646" y="1333"/>
                    </a:cubicBezTo>
                    <a:cubicBezTo>
                      <a:pt x="1716" y="1411"/>
                      <a:pt x="1740" y="1489"/>
                      <a:pt x="1771" y="1583"/>
                    </a:cubicBezTo>
                    <a:cubicBezTo>
                      <a:pt x="1893" y="1969"/>
                      <a:pt x="1754" y="2232"/>
                      <a:pt x="1677" y="2705"/>
                    </a:cubicBezTo>
                    <a:cubicBezTo>
                      <a:pt x="1654" y="2845"/>
                      <a:pt x="1508" y="3765"/>
                      <a:pt x="1812" y="3913"/>
                    </a:cubicBezTo>
                    <a:cubicBezTo>
                      <a:pt x="1841" y="3926"/>
                      <a:pt x="1871" y="3931"/>
                      <a:pt x="1901" y="3931"/>
                    </a:cubicBezTo>
                    <a:cubicBezTo>
                      <a:pt x="1962" y="3931"/>
                      <a:pt x="2022" y="3909"/>
                      <a:pt x="2072" y="3891"/>
                    </a:cubicBezTo>
                    <a:cubicBezTo>
                      <a:pt x="2347" y="3788"/>
                      <a:pt x="2494" y="3509"/>
                      <a:pt x="2569" y="3280"/>
                    </a:cubicBezTo>
                    <a:lnTo>
                      <a:pt x="2569" y="3280"/>
                    </a:lnTo>
                    <a:cubicBezTo>
                      <a:pt x="2477" y="3777"/>
                      <a:pt x="2519" y="4137"/>
                      <a:pt x="2696" y="4224"/>
                    </a:cubicBezTo>
                    <a:cubicBezTo>
                      <a:pt x="2726" y="4239"/>
                      <a:pt x="2758" y="4245"/>
                      <a:pt x="2792" y="4245"/>
                    </a:cubicBezTo>
                    <a:cubicBezTo>
                      <a:pt x="2968" y="4245"/>
                      <a:pt x="3177" y="4072"/>
                      <a:pt x="3206" y="4047"/>
                    </a:cubicBezTo>
                    <a:cubicBezTo>
                      <a:pt x="3415" y="3868"/>
                      <a:pt x="3496" y="3622"/>
                      <a:pt x="3521" y="3407"/>
                    </a:cubicBezTo>
                    <a:lnTo>
                      <a:pt x="3521" y="3407"/>
                    </a:lnTo>
                    <a:cubicBezTo>
                      <a:pt x="3573" y="4323"/>
                      <a:pt x="3729" y="4438"/>
                      <a:pt x="3808" y="4452"/>
                    </a:cubicBezTo>
                    <a:cubicBezTo>
                      <a:pt x="3815" y="4453"/>
                      <a:pt x="3822" y="4454"/>
                      <a:pt x="3829" y="4454"/>
                    </a:cubicBezTo>
                    <a:cubicBezTo>
                      <a:pt x="4035" y="4454"/>
                      <a:pt x="4329" y="3937"/>
                      <a:pt x="4453" y="3651"/>
                    </a:cubicBezTo>
                    <a:cubicBezTo>
                      <a:pt x="4551" y="3431"/>
                      <a:pt x="4596" y="3236"/>
                      <a:pt x="4619" y="3100"/>
                    </a:cubicBezTo>
                    <a:cubicBezTo>
                      <a:pt x="4639" y="3226"/>
                      <a:pt x="4774" y="4152"/>
                      <a:pt x="5015" y="4162"/>
                    </a:cubicBezTo>
                    <a:cubicBezTo>
                      <a:pt x="5017" y="4162"/>
                      <a:pt x="5018" y="4162"/>
                      <a:pt x="5020" y="4162"/>
                    </a:cubicBezTo>
                    <a:cubicBezTo>
                      <a:pt x="5211" y="4162"/>
                      <a:pt x="5421" y="3590"/>
                      <a:pt x="5473" y="3122"/>
                    </a:cubicBezTo>
                    <a:cubicBezTo>
                      <a:pt x="5578" y="2195"/>
                      <a:pt x="5140" y="1027"/>
                      <a:pt x="4183" y="418"/>
                    </a:cubicBezTo>
                    <a:cubicBezTo>
                      <a:pt x="3560" y="21"/>
                      <a:pt x="2954" y="12"/>
                      <a:pt x="2145" y="2"/>
                    </a:cubicBezTo>
                    <a:cubicBezTo>
                      <a:pt x="2118" y="1"/>
                      <a:pt x="2090" y="1"/>
                      <a:pt x="20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0"/>
              <p:cNvSpPr/>
              <p:nvPr/>
            </p:nvSpPr>
            <p:spPr>
              <a:xfrm>
                <a:off x="5302200" y="3483975"/>
                <a:ext cx="147650" cy="105175"/>
              </a:xfrm>
              <a:custGeom>
                <a:rect b="b" l="l" r="r" t="t"/>
                <a:pathLst>
                  <a:path extrusionOk="0" h="4207" w="5906">
                    <a:moveTo>
                      <a:pt x="3187" y="1"/>
                    </a:moveTo>
                    <a:cubicBezTo>
                      <a:pt x="2826" y="1"/>
                      <a:pt x="2452" y="66"/>
                      <a:pt x="2019" y="143"/>
                    </a:cubicBezTo>
                    <a:cubicBezTo>
                      <a:pt x="1153" y="295"/>
                      <a:pt x="1" y="691"/>
                      <a:pt x="26" y="1027"/>
                    </a:cubicBezTo>
                    <a:cubicBezTo>
                      <a:pt x="42" y="1232"/>
                      <a:pt x="484" y="1429"/>
                      <a:pt x="829" y="1467"/>
                    </a:cubicBezTo>
                    <a:cubicBezTo>
                      <a:pt x="882" y="1473"/>
                      <a:pt x="933" y="1475"/>
                      <a:pt x="982" y="1475"/>
                    </a:cubicBezTo>
                    <a:cubicBezTo>
                      <a:pt x="1161" y="1475"/>
                      <a:pt x="1316" y="1444"/>
                      <a:pt x="1456" y="1444"/>
                    </a:cubicBezTo>
                    <a:cubicBezTo>
                      <a:pt x="1571" y="1444"/>
                      <a:pt x="1676" y="1465"/>
                      <a:pt x="1775" y="1542"/>
                    </a:cubicBezTo>
                    <a:cubicBezTo>
                      <a:pt x="1858" y="1606"/>
                      <a:pt x="1898" y="1678"/>
                      <a:pt x="1944" y="1764"/>
                    </a:cubicBezTo>
                    <a:cubicBezTo>
                      <a:pt x="2135" y="2121"/>
                      <a:pt x="2048" y="2407"/>
                      <a:pt x="2061" y="2885"/>
                    </a:cubicBezTo>
                    <a:cubicBezTo>
                      <a:pt x="2064" y="3025"/>
                      <a:pt x="2090" y="3957"/>
                      <a:pt x="2418" y="4046"/>
                    </a:cubicBezTo>
                    <a:cubicBezTo>
                      <a:pt x="2435" y="4050"/>
                      <a:pt x="2452" y="4053"/>
                      <a:pt x="2468" y="4053"/>
                    </a:cubicBezTo>
                    <a:cubicBezTo>
                      <a:pt x="2543" y="4053"/>
                      <a:pt x="2613" y="4010"/>
                      <a:pt x="2669" y="3977"/>
                    </a:cubicBezTo>
                    <a:cubicBezTo>
                      <a:pt x="2920" y="3826"/>
                      <a:pt x="3012" y="3525"/>
                      <a:pt x="3044" y="3287"/>
                    </a:cubicBezTo>
                    <a:lnTo>
                      <a:pt x="3044" y="3287"/>
                    </a:lnTo>
                    <a:cubicBezTo>
                      <a:pt x="3046" y="3790"/>
                      <a:pt x="3154" y="4136"/>
                      <a:pt x="3344" y="4188"/>
                    </a:cubicBezTo>
                    <a:cubicBezTo>
                      <a:pt x="3361" y="4193"/>
                      <a:pt x="3379" y="4195"/>
                      <a:pt x="3398" y="4195"/>
                    </a:cubicBezTo>
                    <a:cubicBezTo>
                      <a:pt x="3585" y="4195"/>
                      <a:pt x="3786" y="3953"/>
                      <a:pt x="3812" y="3919"/>
                    </a:cubicBezTo>
                    <a:cubicBezTo>
                      <a:pt x="3986" y="3704"/>
                      <a:pt x="4019" y="3445"/>
                      <a:pt x="4004" y="3228"/>
                    </a:cubicBezTo>
                    <a:lnTo>
                      <a:pt x="4004" y="3228"/>
                    </a:lnTo>
                    <a:cubicBezTo>
                      <a:pt x="4223" y="4114"/>
                      <a:pt x="4396" y="4206"/>
                      <a:pt x="4477" y="4206"/>
                    </a:cubicBezTo>
                    <a:cubicBezTo>
                      <a:pt x="4478" y="4206"/>
                      <a:pt x="4479" y="4206"/>
                      <a:pt x="4480" y="4206"/>
                    </a:cubicBezTo>
                    <a:cubicBezTo>
                      <a:pt x="4690" y="4205"/>
                      <a:pt x="4893" y="3614"/>
                      <a:pt x="4965" y="3300"/>
                    </a:cubicBezTo>
                    <a:cubicBezTo>
                      <a:pt x="5019" y="3064"/>
                      <a:pt x="5028" y="2864"/>
                      <a:pt x="5027" y="2728"/>
                    </a:cubicBezTo>
                    <a:lnTo>
                      <a:pt x="5027" y="2728"/>
                    </a:lnTo>
                    <a:cubicBezTo>
                      <a:pt x="5067" y="2846"/>
                      <a:pt x="5361" y="3699"/>
                      <a:pt x="5599" y="3699"/>
                    </a:cubicBezTo>
                    <a:cubicBezTo>
                      <a:pt x="5603" y="3699"/>
                      <a:pt x="5608" y="3699"/>
                      <a:pt x="5613" y="3698"/>
                    </a:cubicBezTo>
                    <a:cubicBezTo>
                      <a:pt x="5803" y="3669"/>
                      <a:pt x="5905" y="3063"/>
                      <a:pt x="5868" y="2591"/>
                    </a:cubicBezTo>
                    <a:cubicBezTo>
                      <a:pt x="5798" y="1661"/>
                      <a:pt x="5153" y="595"/>
                      <a:pt x="4099" y="172"/>
                    </a:cubicBezTo>
                    <a:cubicBezTo>
                      <a:pt x="3785" y="47"/>
                      <a:pt x="3491" y="1"/>
                      <a:pt x="3187" y="1"/>
                    </a:cubicBezTo>
                    <a:close/>
                  </a:path>
                </a:pathLst>
              </a:custGeom>
              <a:solidFill>
                <a:srgbClr val="966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0"/>
              <p:cNvSpPr/>
              <p:nvPr/>
            </p:nvSpPr>
            <p:spPr>
              <a:xfrm>
                <a:off x="5423975" y="3524125"/>
                <a:ext cx="6850" cy="41000"/>
              </a:xfrm>
              <a:custGeom>
                <a:rect b="b" l="l" r="r" t="t"/>
                <a:pathLst>
                  <a:path extrusionOk="0" h="1640" w="274">
                    <a:moveTo>
                      <a:pt x="0" y="1"/>
                    </a:moveTo>
                    <a:cubicBezTo>
                      <a:pt x="0" y="144"/>
                      <a:pt x="12" y="281"/>
                      <a:pt x="24" y="419"/>
                    </a:cubicBezTo>
                    <a:cubicBezTo>
                      <a:pt x="38" y="555"/>
                      <a:pt x="53" y="692"/>
                      <a:pt x="71" y="826"/>
                    </a:cubicBezTo>
                    <a:cubicBezTo>
                      <a:pt x="89" y="962"/>
                      <a:pt x="110" y="1096"/>
                      <a:pt x="132" y="1231"/>
                    </a:cubicBezTo>
                    <a:cubicBezTo>
                      <a:pt x="153" y="1367"/>
                      <a:pt x="178" y="1502"/>
                      <a:pt x="216" y="1640"/>
                    </a:cubicBezTo>
                    <a:cubicBezTo>
                      <a:pt x="253" y="1502"/>
                      <a:pt x="266" y="1361"/>
                      <a:pt x="271" y="1221"/>
                    </a:cubicBezTo>
                    <a:cubicBezTo>
                      <a:pt x="273" y="1080"/>
                      <a:pt x="268" y="941"/>
                      <a:pt x="249" y="802"/>
                    </a:cubicBezTo>
                    <a:cubicBezTo>
                      <a:pt x="232" y="663"/>
                      <a:pt x="202" y="527"/>
                      <a:pt x="162" y="391"/>
                    </a:cubicBezTo>
                    <a:cubicBezTo>
                      <a:pt x="122" y="257"/>
                      <a:pt x="71" y="126"/>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0"/>
              <p:cNvSpPr/>
              <p:nvPr/>
            </p:nvSpPr>
            <p:spPr>
              <a:xfrm>
                <a:off x="5400750" y="3524650"/>
                <a:ext cx="6975" cy="55000"/>
              </a:xfrm>
              <a:custGeom>
                <a:rect b="b" l="l" r="r" t="t"/>
                <a:pathLst>
                  <a:path extrusionOk="0" h="2200" w="279">
                    <a:moveTo>
                      <a:pt x="110" y="1"/>
                    </a:moveTo>
                    <a:cubicBezTo>
                      <a:pt x="105" y="189"/>
                      <a:pt x="107" y="372"/>
                      <a:pt x="106" y="556"/>
                    </a:cubicBezTo>
                    <a:cubicBezTo>
                      <a:pt x="105" y="737"/>
                      <a:pt x="99" y="920"/>
                      <a:pt x="90" y="1102"/>
                    </a:cubicBezTo>
                    <a:cubicBezTo>
                      <a:pt x="82" y="1283"/>
                      <a:pt x="70" y="1465"/>
                      <a:pt x="54" y="1647"/>
                    </a:cubicBezTo>
                    <a:cubicBezTo>
                      <a:pt x="35" y="1830"/>
                      <a:pt x="15" y="2011"/>
                      <a:pt x="1" y="2199"/>
                    </a:cubicBezTo>
                    <a:cubicBezTo>
                      <a:pt x="87" y="2032"/>
                      <a:pt x="146" y="1853"/>
                      <a:pt x="190" y="1669"/>
                    </a:cubicBezTo>
                    <a:cubicBezTo>
                      <a:pt x="233" y="1486"/>
                      <a:pt x="260" y="1299"/>
                      <a:pt x="269" y="1110"/>
                    </a:cubicBezTo>
                    <a:cubicBezTo>
                      <a:pt x="278" y="923"/>
                      <a:pt x="270" y="734"/>
                      <a:pt x="245" y="547"/>
                    </a:cubicBezTo>
                    <a:cubicBezTo>
                      <a:pt x="221" y="361"/>
                      <a:pt x="179" y="177"/>
                      <a:pt x="1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0"/>
              <p:cNvSpPr/>
              <p:nvPr/>
            </p:nvSpPr>
            <p:spPr>
              <a:xfrm>
                <a:off x="5374475" y="3528050"/>
                <a:ext cx="7775" cy="53500"/>
              </a:xfrm>
              <a:custGeom>
                <a:rect b="b" l="l" r="r" t="t"/>
                <a:pathLst>
                  <a:path extrusionOk="0" h="2140" w="311">
                    <a:moveTo>
                      <a:pt x="199" y="0"/>
                    </a:moveTo>
                    <a:cubicBezTo>
                      <a:pt x="181" y="183"/>
                      <a:pt x="169" y="362"/>
                      <a:pt x="157" y="541"/>
                    </a:cubicBezTo>
                    <a:cubicBezTo>
                      <a:pt x="144" y="717"/>
                      <a:pt x="129" y="894"/>
                      <a:pt x="112" y="1071"/>
                    </a:cubicBezTo>
                    <a:cubicBezTo>
                      <a:pt x="95" y="1248"/>
                      <a:pt x="77" y="1424"/>
                      <a:pt x="56" y="1602"/>
                    </a:cubicBezTo>
                    <a:cubicBezTo>
                      <a:pt x="37" y="1778"/>
                      <a:pt x="14" y="1956"/>
                      <a:pt x="1" y="2139"/>
                    </a:cubicBezTo>
                    <a:cubicBezTo>
                      <a:pt x="87" y="1977"/>
                      <a:pt x="147" y="1804"/>
                      <a:pt x="196" y="1627"/>
                    </a:cubicBezTo>
                    <a:cubicBezTo>
                      <a:pt x="243" y="1451"/>
                      <a:pt x="276" y="1270"/>
                      <a:pt x="291" y="1088"/>
                    </a:cubicBezTo>
                    <a:cubicBezTo>
                      <a:pt x="308" y="906"/>
                      <a:pt x="310" y="722"/>
                      <a:pt x="297" y="541"/>
                    </a:cubicBezTo>
                    <a:cubicBezTo>
                      <a:pt x="284" y="358"/>
                      <a:pt x="255" y="176"/>
                      <a:pt x="1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0"/>
              <p:cNvSpPr/>
              <p:nvPr/>
            </p:nvSpPr>
            <p:spPr>
              <a:xfrm>
                <a:off x="4948900" y="3505475"/>
                <a:ext cx="139475" cy="111350"/>
              </a:xfrm>
              <a:custGeom>
                <a:rect b="b" l="l" r="r" t="t"/>
                <a:pathLst>
                  <a:path extrusionOk="0" h="4454" w="5579">
                    <a:moveTo>
                      <a:pt x="3516" y="1"/>
                    </a:moveTo>
                    <a:cubicBezTo>
                      <a:pt x="3488" y="1"/>
                      <a:pt x="3461" y="1"/>
                      <a:pt x="3433" y="1"/>
                    </a:cubicBezTo>
                    <a:cubicBezTo>
                      <a:pt x="2624" y="11"/>
                      <a:pt x="2020" y="18"/>
                      <a:pt x="1395" y="418"/>
                    </a:cubicBezTo>
                    <a:cubicBezTo>
                      <a:pt x="438" y="1027"/>
                      <a:pt x="1" y="2194"/>
                      <a:pt x="105" y="3121"/>
                    </a:cubicBezTo>
                    <a:cubicBezTo>
                      <a:pt x="159" y="3589"/>
                      <a:pt x="368" y="4161"/>
                      <a:pt x="559" y="4161"/>
                    </a:cubicBezTo>
                    <a:cubicBezTo>
                      <a:pt x="560" y="4161"/>
                      <a:pt x="562" y="4161"/>
                      <a:pt x="563" y="4161"/>
                    </a:cubicBezTo>
                    <a:cubicBezTo>
                      <a:pt x="804" y="4152"/>
                      <a:pt x="941" y="3226"/>
                      <a:pt x="959" y="3100"/>
                    </a:cubicBezTo>
                    <a:cubicBezTo>
                      <a:pt x="982" y="3235"/>
                      <a:pt x="1028" y="3430"/>
                      <a:pt x="1126" y="3650"/>
                    </a:cubicBezTo>
                    <a:cubicBezTo>
                      <a:pt x="1251" y="3937"/>
                      <a:pt x="1545" y="4453"/>
                      <a:pt x="1751" y="4453"/>
                    </a:cubicBezTo>
                    <a:cubicBezTo>
                      <a:pt x="1758" y="4453"/>
                      <a:pt x="1765" y="4453"/>
                      <a:pt x="1772" y="4451"/>
                    </a:cubicBezTo>
                    <a:cubicBezTo>
                      <a:pt x="1850" y="4438"/>
                      <a:pt x="2006" y="4322"/>
                      <a:pt x="2057" y="3406"/>
                    </a:cubicBezTo>
                    <a:lnTo>
                      <a:pt x="2057" y="3406"/>
                    </a:lnTo>
                    <a:cubicBezTo>
                      <a:pt x="2083" y="3621"/>
                      <a:pt x="2164" y="3868"/>
                      <a:pt x="2374" y="4046"/>
                    </a:cubicBezTo>
                    <a:cubicBezTo>
                      <a:pt x="2403" y="4070"/>
                      <a:pt x="2611" y="4244"/>
                      <a:pt x="2787" y="4244"/>
                    </a:cubicBezTo>
                    <a:cubicBezTo>
                      <a:pt x="2820" y="4244"/>
                      <a:pt x="2853" y="4238"/>
                      <a:pt x="2883" y="4223"/>
                    </a:cubicBezTo>
                    <a:cubicBezTo>
                      <a:pt x="3060" y="4137"/>
                      <a:pt x="3103" y="3777"/>
                      <a:pt x="3010" y="3280"/>
                    </a:cubicBezTo>
                    <a:lnTo>
                      <a:pt x="3010" y="3280"/>
                    </a:lnTo>
                    <a:cubicBezTo>
                      <a:pt x="3085" y="3508"/>
                      <a:pt x="3232" y="3788"/>
                      <a:pt x="3507" y="3890"/>
                    </a:cubicBezTo>
                    <a:cubicBezTo>
                      <a:pt x="3556" y="3909"/>
                      <a:pt x="3617" y="3931"/>
                      <a:pt x="3678" y="3931"/>
                    </a:cubicBezTo>
                    <a:cubicBezTo>
                      <a:pt x="3708" y="3931"/>
                      <a:pt x="3738" y="3926"/>
                      <a:pt x="3766" y="3912"/>
                    </a:cubicBezTo>
                    <a:cubicBezTo>
                      <a:pt x="4070" y="3764"/>
                      <a:pt x="3925" y="2845"/>
                      <a:pt x="3902" y="2705"/>
                    </a:cubicBezTo>
                    <a:cubicBezTo>
                      <a:pt x="3826" y="2232"/>
                      <a:pt x="3686" y="1968"/>
                      <a:pt x="3809" y="1582"/>
                    </a:cubicBezTo>
                    <a:cubicBezTo>
                      <a:pt x="3839" y="1488"/>
                      <a:pt x="3863" y="1410"/>
                      <a:pt x="3933" y="1332"/>
                    </a:cubicBezTo>
                    <a:cubicBezTo>
                      <a:pt x="4147" y="1092"/>
                      <a:pt x="4461" y="1204"/>
                      <a:pt x="4848" y="1083"/>
                    </a:cubicBezTo>
                    <a:cubicBezTo>
                      <a:pt x="5180" y="981"/>
                      <a:pt x="5578" y="705"/>
                      <a:pt x="5555" y="500"/>
                    </a:cubicBezTo>
                    <a:cubicBezTo>
                      <a:pt x="5520" y="174"/>
                      <a:pt x="4387" y="1"/>
                      <a:pt x="3516" y="1"/>
                    </a:cubicBezTo>
                    <a:close/>
                  </a:path>
                </a:pathLst>
              </a:custGeom>
              <a:solidFill>
                <a:srgbClr val="966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0"/>
              <p:cNvSpPr/>
              <p:nvPr/>
            </p:nvSpPr>
            <p:spPr>
              <a:xfrm>
                <a:off x="4968875" y="3554750"/>
                <a:ext cx="5200" cy="41250"/>
              </a:xfrm>
              <a:custGeom>
                <a:rect b="b" l="l" r="r" t="t"/>
                <a:pathLst>
                  <a:path extrusionOk="0" h="1650" w="208">
                    <a:moveTo>
                      <a:pt x="106" y="0"/>
                    </a:moveTo>
                    <a:cubicBezTo>
                      <a:pt x="58" y="135"/>
                      <a:pt x="34" y="274"/>
                      <a:pt x="20" y="414"/>
                    </a:cubicBezTo>
                    <a:cubicBezTo>
                      <a:pt x="5" y="553"/>
                      <a:pt x="1" y="693"/>
                      <a:pt x="10" y="833"/>
                    </a:cubicBezTo>
                    <a:cubicBezTo>
                      <a:pt x="17" y="973"/>
                      <a:pt x="35" y="1111"/>
                      <a:pt x="66" y="1248"/>
                    </a:cubicBezTo>
                    <a:cubicBezTo>
                      <a:pt x="95" y="1386"/>
                      <a:pt x="135" y="1521"/>
                      <a:pt x="196" y="1650"/>
                    </a:cubicBezTo>
                    <a:cubicBezTo>
                      <a:pt x="207" y="1507"/>
                      <a:pt x="206" y="1370"/>
                      <a:pt x="204" y="1232"/>
                    </a:cubicBezTo>
                    <a:cubicBezTo>
                      <a:pt x="200" y="1096"/>
                      <a:pt x="195" y="960"/>
                      <a:pt x="188" y="823"/>
                    </a:cubicBezTo>
                    <a:cubicBezTo>
                      <a:pt x="181" y="687"/>
                      <a:pt x="171" y="551"/>
                      <a:pt x="159" y="415"/>
                    </a:cubicBezTo>
                    <a:cubicBezTo>
                      <a:pt x="148" y="277"/>
                      <a:pt x="133" y="141"/>
                      <a:pt x="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0"/>
              <p:cNvSpPr/>
              <p:nvPr/>
            </p:nvSpPr>
            <p:spPr>
              <a:xfrm>
                <a:off x="4990650" y="3551450"/>
                <a:ext cx="13950" cy="53525"/>
              </a:xfrm>
              <a:custGeom>
                <a:rect b="b" l="l" r="r" t="t"/>
                <a:pathLst>
                  <a:path extrusionOk="0" h="2141" w="558">
                    <a:moveTo>
                      <a:pt x="42" y="1"/>
                    </a:moveTo>
                    <a:cubicBezTo>
                      <a:pt x="8" y="185"/>
                      <a:pt x="1" y="375"/>
                      <a:pt x="11" y="563"/>
                    </a:cubicBezTo>
                    <a:cubicBezTo>
                      <a:pt x="21" y="750"/>
                      <a:pt x="48" y="937"/>
                      <a:pt x="93" y="1121"/>
                    </a:cubicBezTo>
                    <a:cubicBezTo>
                      <a:pt x="136" y="1303"/>
                      <a:pt x="197" y="1482"/>
                      <a:pt x="274" y="1654"/>
                    </a:cubicBezTo>
                    <a:cubicBezTo>
                      <a:pt x="350" y="1826"/>
                      <a:pt x="441" y="1992"/>
                      <a:pt x="557" y="2141"/>
                    </a:cubicBezTo>
                    <a:cubicBezTo>
                      <a:pt x="509" y="1958"/>
                      <a:pt x="454" y="1783"/>
                      <a:pt x="404" y="1607"/>
                    </a:cubicBezTo>
                    <a:cubicBezTo>
                      <a:pt x="355" y="1432"/>
                      <a:pt x="309" y="1255"/>
                      <a:pt x="266" y="1079"/>
                    </a:cubicBezTo>
                    <a:cubicBezTo>
                      <a:pt x="223" y="903"/>
                      <a:pt x="184" y="725"/>
                      <a:pt x="149" y="546"/>
                    </a:cubicBezTo>
                    <a:cubicBezTo>
                      <a:pt x="112" y="365"/>
                      <a:pt x="81" y="185"/>
                      <a:pt x="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0"/>
              <p:cNvSpPr/>
              <p:nvPr/>
            </p:nvSpPr>
            <p:spPr>
              <a:xfrm>
                <a:off x="5015350" y="3550300"/>
                <a:ext cx="15450" cy="51675"/>
              </a:xfrm>
              <a:custGeom>
                <a:rect b="b" l="l" r="r" t="t"/>
                <a:pathLst>
                  <a:path extrusionOk="0" h="2067" w="618">
                    <a:moveTo>
                      <a:pt x="21" y="1"/>
                    </a:moveTo>
                    <a:lnTo>
                      <a:pt x="21" y="1"/>
                    </a:lnTo>
                    <a:cubicBezTo>
                      <a:pt x="1" y="182"/>
                      <a:pt x="7" y="366"/>
                      <a:pt x="27" y="548"/>
                    </a:cubicBezTo>
                    <a:cubicBezTo>
                      <a:pt x="49" y="731"/>
                      <a:pt x="82" y="910"/>
                      <a:pt x="135" y="1086"/>
                    </a:cubicBezTo>
                    <a:cubicBezTo>
                      <a:pt x="184" y="1263"/>
                      <a:pt x="251" y="1433"/>
                      <a:pt x="330" y="1598"/>
                    </a:cubicBezTo>
                    <a:cubicBezTo>
                      <a:pt x="408" y="1763"/>
                      <a:pt x="502" y="1923"/>
                      <a:pt x="617" y="2066"/>
                    </a:cubicBezTo>
                    <a:cubicBezTo>
                      <a:pt x="568" y="1888"/>
                      <a:pt x="512" y="1717"/>
                      <a:pt x="459" y="1546"/>
                    </a:cubicBezTo>
                    <a:cubicBezTo>
                      <a:pt x="404" y="1375"/>
                      <a:pt x="354" y="1207"/>
                      <a:pt x="305" y="1036"/>
                    </a:cubicBezTo>
                    <a:cubicBezTo>
                      <a:pt x="257" y="865"/>
                      <a:pt x="210" y="695"/>
                      <a:pt x="164" y="523"/>
                    </a:cubicBezTo>
                    <a:cubicBezTo>
                      <a:pt x="118" y="351"/>
                      <a:pt x="74" y="176"/>
                      <a:pt x="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0"/>
              <p:cNvSpPr/>
              <p:nvPr/>
            </p:nvSpPr>
            <p:spPr>
              <a:xfrm>
                <a:off x="4548300" y="3141625"/>
                <a:ext cx="76125" cy="73650"/>
              </a:xfrm>
              <a:custGeom>
                <a:rect b="b" l="l" r="r" t="t"/>
                <a:pathLst>
                  <a:path extrusionOk="0" h="2946" w="3045">
                    <a:moveTo>
                      <a:pt x="925" y="1"/>
                    </a:moveTo>
                    <a:cubicBezTo>
                      <a:pt x="845" y="1"/>
                      <a:pt x="769" y="65"/>
                      <a:pt x="770" y="157"/>
                    </a:cubicBezTo>
                    <a:lnTo>
                      <a:pt x="792" y="932"/>
                    </a:lnTo>
                    <a:cubicBezTo>
                      <a:pt x="793" y="982"/>
                      <a:pt x="769" y="1029"/>
                      <a:pt x="728" y="1059"/>
                    </a:cubicBezTo>
                    <a:lnTo>
                      <a:pt x="103" y="1516"/>
                    </a:lnTo>
                    <a:cubicBezTo>
                      <a:pt x="1" y="1590"/>
                      <a:pt x="28" y="1750"/>
                      <a:pt x="150" y="1786"/>
                    </a:cubicBezTo>
                    <a:lnTo>
                      <a:pt x="894" y="2005"/>
                    </a:lnTo>
                    <a:cubicBezTo>
                      <a:pt x="942" y="2020"/>
                      <a:pt x="980" y="2056"/>
                      <a:pt x="996" y="2103"/>
                    </a:cubicBezTo>
                    <a:lnTo>
                      <a:pt x="1237" y="2840"/>
                    </a:lnTo>
                    <a:cubicBezTo>
                      <a:pt x="1260" y="2908"/>
                      <a:pt x="1320" y="2945"/>
                      <a:pt x="1382" y="2945"/>
                    </a:cubicBezTo>
                    <a:cubicBezTo>
                      <a:pt x="1429" y="2945"/>
                      <a:pt x="1476" y="2924"/>
                      <a:pt x="1508" y="2878"/>
                    </a:cubicBezTo>
                    <a:lnTo>
                      <a:pt x="1945" y="2240"/>
                    </a:lnTo>
                    <a:cubicBezTo>
                      <a:pt x="1974" y="2199"/>
                      <a:pt x="2021" y="2175"/>
                      <a:pt x="2071" y="2175"/>
                    </a:cubicBezTo>
                    <a:lnTo>
                      <a:pt x="2846" y="2172"/>
                    </a:lnTo>
                    <a:cubicBezTo>
                      <a:pt x="2972" y="2172"/>
                      <a:pt x="3044" y="2028"/>
                      <a:pt x="2966" y="1928"/>
                    </a:cubicBezTo>
                    <a:lnTo>
                      <a:pt x="2495" y="1313"/>
                    </a:lnTo>
                    <a:cubicBezTo>
                      <a:pt x="2465" y="1273"/>
                      <a:pt x="2454" y="1220"/>
                      <a:pt x="2471" y="1173"/>
                    </a:cubicBezTo>
                    <a:lnTo>
                      <a:pt x="2708" y="436"/>
                    </a:lnTo>
                    <a:cubicBezTo>
                      <a:pt x="2741" y="332"/>
                      <a:pt x="2662" y="236"/>
                      <a:pt x="2563" y="236"/>
                    </a:cubicBezTo>
                    <a:cubicBezTo>
                      <a:pt x="2546" y="236"/>
                      <a:pt x="2529" y="238"/>
                      <a:pt x="2512" y="244"/>
                    </a:cubicBezTo>
                    <a:lnTo>
                      <a:pt x="1782" y="505"/>
                    </a:lnTo>
                    <a:cubicBezTo>
                      <a:pt x="1765" y="511"/>
                      <a:pt x="1748" y="514"/>
                      <a:pt x="1730" y="514"/>
                    </a:cubicBezTo>
                    <a:cubicBezTo>
                      <a:pt x="1698" y="514"/>
                      <a:pt x="1667" y="504"/>
                      <a:pt x="1641" y="484"/>
                    </a:cubicBezTo>
                    <a:lnTo>
                      <a:pt x="1014" y="30"/>
                    </a:lnTo>
                    <a:cubicBezTo>
                      <a:pt x="986" y="10"/>
                      <a:pt x="956" y="1"/>
                      <a:pt x="925"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0"/>
              <p:cNvSpPr/>
              <p:nvPr/>
            </p:nvSpPr>
            <p:spPr>
              <a:xfrm>
                <a:off x="5392075" y="2748025"/>
                <a:ext cx="76075" cy="73650"/>
              </a:xfrm>
              <a:custGeom>
                <a:rect b="b" l="l" r="r" t="t"/>
                <a:pathLst>
                  <a:path extrusionOk="0" h="2946" w="3043">
                    <a:moveTo>
                      <a:pt x="924" y="0"/>
                    </a:moveTo>
                    <a:cubicBezTo>
                      <a:pt x="844" y="0"/>
                      <a:pt x="768" y="65"/>
                      <a:pt x="769" y="157"/>
                    </a:cubicBezTo>
                    <a:lnTo>
                      <a:pt x="791" y="932"/>
                    </a:lnTo>
                    <a:cubicBezTo>
                      <a:pt x="792" y="982"/>
                      <a:pt x="768" y="1029"/>
                      <a:pt x="728" y="1060"/>
                    </a:cubicBezTo>
                    <a:lnTo>
                      <a:pt x="102" y="1516"/>
                    </a:lnTo>
                    <a:cubicBezTo>
                      <a:pt x="0" y="1590"/>
                      <a:pt x="28" y="1750"/>
                      <a:pt x="149" y="1785"/>
                    </a:cubicBezTo>
                    <a:lnTo>
                      <a:pt x="893" y="2005"/>
                    </a:lnTo>
                    <a:cubicBezTo>
                      <a:pt x="941" y="2020"/>
                      <a:pt x="979" y="2056"/>
                      <a:pt x="994" y="2104"/>
                    </a:cubicBezTo>
                    <a:lnTo>
                      <a:pt x="1236" y="2840"/>
                    </a:lnTo>
                    <a:cubicBezTo>
                      <a:pt x="1258" y="2909"/>
                      <a:pt x="1319" y="2945"/>
                      <a:pt x="1381" y="2945"/>
                    </a:cubicBezTo>
                    <a:cubicBezTo>
                      <a:pt x="1428" y="2945"/>
                      <a:pt x="1476" y="2924"/>
                      <a:pt x="1507" y="2879"/>
                    </a:cubicBezTo>
                    <a:lnTo>
                      <a:pt x="1944" y="2240"/>
                    </a:lnTo>
                    <a:cubicBezTo>
                      <a:pt x="1973" y="2199"/>
                      <a:pt x="2020" y="2174"/>
                      <a:pt x="2070" y="2174"/>
                    </a:cubicBezTo>
                    <a:lnTo>
                      <a:pt x="2845" y="2173"/>
                    </a:lnTo>
                    <a:cubicBezTo>
                      <a:pt x="2971" y="2173"/>
                      <a:pt x="3042" y="2028"/>
                      <a:pt x="2965" y="1928"/>
                    </a:cubicBezTo>
                    <a:lnTo>
                      <a:pt x="2494" y="1314"/>
                    </a:lnTo>
                    <a:cubicBezTo>
                      <a:pt x="2464" y="1274"/>
                      <a:pt x="2454" y="1220"/>
                      <a:pt x="2470" y="1173"/>
                    </a:cubicBezTo>
                    <a:lnTo>
                      <a:pt x="2707" y="436"/>
                    </a:lnTo>
                    <a:cubicBezTo>
                      <a:pt x="2741" y="333"/>
                      <a:pt x="2661" y="235"/>
                      <a:pt x="2562" y="235"/>
                    </a:cubicBezTo>
                    <a:cubicBezTo>
                      <a:pt x="2545" y="235"/>
                      <a:pt x="2528" y="238"/>
                      <a:pt x="2511" y="244"/>
                    </a:cubicBezTo>
                    <a:lnTo>
                      <a:pt x="1781" y="505"/>
                    </a:lnTo>
                    <a:cubicBezTo>
                      <a:pt x="1764" y="511"/>
                      <a:pt x="1746" y="514"/>
                      <a:pt x="1728" y="514"/>
                    </a:cubicBezTo>
                    <a:cubicBezTo>
                      <a:pt x="1697" y="514"/>
                      <a:pt x="1666" y="504"/>
                      <a:pt x="1640" y="484"/>
                    </a:cubicBezTo>
                    <a:lnTo>
                      <a:pt x="1013" y="30"/>
                    </a:lnTo>
                    <a:cubicBezTo>
                      <a:pt x="985" y="9"/>
                      <a:pt x="955" y="0"/>
                      <a:pt x="924"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0"/>
              <p:cNvSpPr/>
              <p:nvPr/>
            </p:nvSpPr>
            <p:spPr>
              <a:xfrm>
                <a:off x="5091100" y="2787900"/>
                <a:ext cx="42900" cy="41550"/>
              </a:xfrm>
              <a:custGeom>
                <a:rect b="b" l="l" r="r" t="t"/>
                <a:pathLst>
                  <a:path extrusionOk="0" h="1662" w="1716">
                    <a:moveTo>
                      <a:pt x="521" y="1"/>
                    </a:moveTo>
                    <a:cubicBezTo>
                      <a:pt x="476" y="1"/>
                      <a:pt x="434" y="38"/>
                      <a:pt x="437" y="91"/>
                    </a:cubicBezTo>
                    <a:lnTo>
                      <a:pt x="448" y="527"/>
                    </a:lnTo>
                    <a:cubicBezTo>
                      <a:pt x="448" y="555"/>
                      <a:pt x="435" y="581"/>
                      <a:pt x="413" y="598"/>
                    </a:cubicBezTo>
                    <a:lnTo>
                      <a:pt x="60" y="855"/>
                    </a:lnTo>
                    <a:cubicBezTo>
                      <a:pt x="1" y="896"/>
                      <a:pt x="17" y="987"/>
                      <a:pt x="85" y="1006"/>
                    </a:cubicBezTo>
                    <a:lnTo>
                      <a:pt x="504" y="1130"/>
                    </a:lnTo>
                    <a:cubicBezTo>
                      <a:pt x="532" y="1138"/>
                      <a:pt x="554" y="1159"/>
                      <a:pt x="562" y="1187"/>
                    </a:cubicBezTo>
                    <a:lnTo>
                      <a:pt x="698" y="1602"/>
                    </a:lnTo>
                    <a:cubicBezTo>
                      <a:pt x="711" y="1640"/>
                      <a:pt x="745" y="1661"/>
                      <a:pt x="779" y="1661"/>
                    </a:cubicBezTo>
                    <a:cubicBezTo>
                      <a:pt x="806" y="1661"/>
                      <a:pt x="832" y="1649"/>
                      <a:pt x="850" y="1624"/>
                    </a:cubicBezTo>
                    <a:lnTo>
                      <a:pt x="1097" y="1263"/>
                    </a:lnTo>
                    <a:cubicBezTo>
                      <a:pt x="1113" y="1240"/>
                      <a:pt x="1139" y="1227"/>
                      <a:pt x="1168" y="1227"/>
                    </a:cubicBezTo>
                    <a:lnTo>
                      <a:pt x="1605" y="1227"/>
                    </a:lnTo>
                    <a:cubicBezTo>
                      <a:pt x="1675" y="1224"/>
                      <a:pt x="1715" y="1143"/>
                      <a:pt x="1673" y="1087"/>
                    </a:cubicBezTo>
                    <a:lnTo>
                      <a:pt x="1405" y="741"/>
                    </a:lnTo>
                    <a:cubicBezTo>
                      <a:pt x="1387" y="718"/>
                      <a:pt x="1382" y="690"/>
                      <a:pt x="1391" y="662"/>
                    </a:cubicBezTo>
                    <a:lnTo>
                      <a:pt x="1526" y="247"/>
                    </a:lnTo>
                    <a:cubicBezTo>
                      <a:pt x="1544" y="189"/>
                      <a:pt x="1500" y="134"/>
                      <a:pt x="1445" y="134"/>
                    </a:cubicBezTo>
                    <a:cubicBezTo>
                      <a:pt x="1435" y="134"/>
                      <a:pt x="1425" y="135"/>
                      <a:pt x="1416" y="139"/>
                    </a:cubicBezTo>
                    <a:lnTo>
                      <a:pt x="1004" y="286"/>
                    </a:lnTo>
                    <a:cubicBezTo>
                      <a:pt x="995" y="289"/>
                      <a:pt x="985" y="291"/>
                      <a:pt x="975" y="291"/>
                    </a:cubicBezTo>
                    <a:cubicBezTo>
                      <a:pt x="957" y="291"/>
                      <a:pt x="939" y="285"/>
                      <a:pt x="924" y="274"/>
                    </a:cubicBezTo>
                    <a:lnTo>
                      <a:pt x="571" y="17"/>
                    </a:lnTo>
                    <a:cubicBezTo>
                      <a:pt x="555" y="6"/>
                      <a:pt x="538" y="1"/>
                      <a:pt x="521"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0"/>
              <p:cNvSpPr/>
              <p:nvPr/>
            </p:nvSpPr>
            <p:spPr>
              <a:xfrm>
                <a:off x="5690775" y="3304925"/>
                <a:ext cx="76100" cy="73650"/>
              </a:xfrm>
              <a:custGeom>
                <a:rect b="b" l="l" r="r" t="t"/>
                <a:pathLst>
                  <a:path extrusionOk="0" h="2946" w="3044">
                    <a:moveTo>
                      <a:pt x="924" y="1"/>
                    </a:moveTo>
                    <a:cubicBezTo>
                      <a:pt x="843" y="1"/>
                      <a:pt x="768" y="66"/>
                      <a:pt x="770" y="158"/>
                    </a:cubicBezTo>
                    <a:lnTo>
                      <a:pt x="791" y="933"/>
                    </a:lnTo>
                    <a:cubicBezTo>
                      <a:pt x="793" y="982"/>
                      <a:pt x="768" y="1031"/>
                      <a:pt x="727" y="1060"/>
                    </a:cubicBezTo>
                    <a:lnTo>
                      <a:pt x="102" y="1516"/>
                    </a:lnTo>
                    <a:cubicBezTo>
                      <a:pt x="1" y="1591"/>
                      <a:pt x="27" y="1750"/>
                      <a:pt x="150" y="1786"/>
                    </a:cubicBezTo>
                    <a:lnTo>
                      <a:pt x="893" y="2006"/>
                    </a:lnTo>
                    <a:cubicBezTo>
                      <a:pt x="942" y="2020"/>
                      <a:pt x="979" y="2058"/>
                      <a:pt x="995" y="2105"/>
                    </a:cubicBezTo>
                    <a:lnTo>
                      <a:pt x="1236" y="2840"/>
                    </a:lnTo>
                    <a:cubicBezTo>
                      <a:pt x="1259" y="2909"/>
                      <a:pt x="1320" y="2946"/>
                      <a:pt x="1382" y="2946"/>
                    </a:cubicBezTo>
                    <a:cubicBezTo>
                      <a:pt x="1429" y="2946"/>
                      <a:pt x="1476" y="2925"/>
                      <a:pt x="1507" y="2879"/>
                    </a:cubicBezTo>
                    <a:lnTo>
                      <a:pt x="1944" y="2241"/>
                    </a:lnTo>
                    <a:cubicBezTo>
                      <a:pt x="1973" y="2199"/>
                      <a:pt x="2021" y="2175"/>
                      <a:pt x="2070" y="2175"/>
                    </a:cubicBezTo>
                    <a:lnTo>
                      <a:pt x="2845" y="2174"/>
                    </a:lnTo>
                    <a:cubicBezTo>
                      <a:pt x="2971" y="2174"/>
                      <a:pt x="3043" y="2028"/>
                      <a:pt x="2965" y="1928"/>
                    </a:cubicBezTo>
                    <a:lnTo>
                      <a:pt x="2494" y="1314"/>
                    </a:lnTo>
                    <a:cubicBezTo>
                      <a:pt x="2464" y="1274"/>
                      <a:pt x="2453" y="1221"/>
                      <a:pt x="2469" y="1173"/>
                    </a:cubicBezTo>
                    <a:lnTo>
                      <a:pt x="2707" y="436"/>
                    </a:lnTo>
                    <a:cubicBezTo>
                      <a:pt x="2740" y="333"/>
                      <a:pt x="2661" y="237"/>
                      <a:pt x="2563" y="237"/>
                    </a:cubicBezTo>
                    <a:cubicBezTo>
                      <a:pt x="2546" y="237"/>
                      <a:pt x="2528" y="239"/>
                      <a:pt x="2511" y="246"/>
                    </a:cubicBezTo>
                    <a:lnTo>
                      <a:pt x="1781" y="505"/>
                    </a:lnTo>
                    <a:cubicBezTo>
                      <a:pt x="1764" y="511"/>
                      <a:pt x="1746" y="514"/>
                      <a:pt x="1728" y="514"/>
                    </a:cubicBezTo>
                    <a:cubicBezTo>
                      <a:pt x="1697" y="514"/>
                      <a:pt x="1665" y="505"/>
                      <a:pt x="1640" y="486"/>
                    </a:cubicBezTo>
                    <a:lnTo>
                      <a:pt x="1013" y="30"/>
                    </a:lnTo>
                    <a:cubicBezTo>
                      <a:pt x="985" y="10"/>
                      <a:pt x="954" y="1"/>
                      <a:pt x="924"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0"/>
              <p:cNvSpPr/>
              <p:nvPr/>
            </p:nvSpPr>
            <p:spPr>
              <a:xfrm>
                <a:off x="4603429" y="3263497"/>
                <a:ext cx="41125" cy="39900"/>
              </a:xfrm>
              <a:custGeom>
                <a:rect b="b" l="l" r="r" t="t"/>
                <a:pathLst>
                  <a:path extrusionOk="0" h="1596" w="1645">
                    <a:moveTo>
                      <a:pt x="499" y="1"/>
                    </a:moveTo>
                    <a:cubicBezTo>
                      <a:pt x="456" y="1"/>
                      <a:pt x="415" y="36"/>
                      <a:pt x="417" y="86"/>
                    </a:cubicBezTo>
                    <a:lnTo>
                      <a:pt x="428" y="505"/>
                    </a:lnTo>
                    <a:cubicBezTo>
                      <a:pt x="428" y="532"/>
                      <a:pt x="415" y="557"/>
                      <a:pt x="394" y="574"/>
                    </a:cubicBezTo>
                    <a:lnTo>
                      <a:pt x="55" y="820"/>
                    </a:lnTo>
                    <a:cubicBezTo>
                      <a:pt x="0" y="860"/>
                      <a:pt x="15" y="947"/>
                      <a:pt x="81" y="967"/>
                    </a:cubicBezTo>
                    <a:lnTo>
                      <a:pt x="482" y="1085"/>
                    </a:lnTo>
                    <a:cubicBezTo>
                      <a:pt x="509" y="1093"/>
                      <a:pt x="528" y="1113"/>
                      <a:pt x="537" y="1139"/>
                    </a:cubicBezTo>
                    <a:lnTo>
                      <a:pt x="668" y="1538"/>
                    </a:lnTo>
                    <a:cubicBezTo>
                      <a:pt x="680" y="1575"/>
                      <a:pt x="713" y="1595"/>
                      <a:pt x="746" y="1595"/>
                    </a:cubicBezTo>
                    <a:cubicBezTo>
                      <a:pt x="771" y="1595"/>
                      <a:pt x="797" y="1584"/>
                      <a:pt x="814" y="1559"/>
                    </a:cubicBezTo>
                    <a:lnTo>
                      <a:pt x="1050" y="1214"/>
                    </a:lnTo>
                    <a:cubicBezTo>
                      <a:pt x="1065" y="1191"/>
                      <a:pt x="1090" y="1177"/>
                      <a:pt x="1118" y="1177"/>
                    </a:cubicBezTo>
                    <a:lnTo>
                      <a:pt x="1537" y="1177"/>
                    </a:lnTo>
                    <a:cubicBezTo>
                      <a:pt x="1606" y="1177"/>
                      <a:pt x="1645" y="1099"/>
                      <a:pt x="1603" y="1044"/>
                    </a:cubicBezTo>
                    <a:lnTo>
                      <a:pt x="1348" y="711"/>
                    </a:lnTo>
                    <a:cubicBezTo>
                      <a:pt x="1331" y="689"/>
                      <a:pt x="1326" y="661"/>
                      <a:pt x="1335" y="635"/>
                    </a:cubicBezTo>
                    <a:lnTo>
                      <a:pt x="1463" y="236"/>
                    </a:lnTo>
                    <a:cubicBezTo>
                      <a:pt x="1482" y="181"/>
                      <a:pt x="1439" y="128"/>
                      <a:pt x="1386" y="128"/>
                    </a:cubicBezTo>
                    <a:cubicBezTo>
                      <a:pt x="1377" y="128"/>
                      <a:pt x="1367" y="130"/>
                      <a:pt x="1358" y="133"/>
                    </a:cubicBezTo>
                    <a:lnTo>
                      <a:pt x="963" y="274"/>
                    </a:lnTo>
                    <a:cubicBezTo>
                      <a:pt x="954" y="277"/>
                      <a:pt x="945" y="278"/>
                      <a:pt x="936" y="278"/>
                    </a:cubicBezTo>
                    <a:cubicBezTo>
                      <a:pt x="919" y="278"/>
                      <a:pt x="902" y="273"/>
                      <a:pt x="887" y="263"/>
                    </a:cubicBezTo>
                    <a:lnTo>
                      <a:pt x="548" y="17"/>
                    </a:lnTo>
                    <a:cubicBezTo>
                      <a:pt x="533" y="6"/>
                      <a:pt x="516" y="1"/>
                      <a:pt x="499"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40"/>
            <p:cNvSpPr/>
            <p:nvPr/>
          </p:nvSpPr>
          <p:spPr>
            <a:xfrm>
              <a:off x="5459600" y="3329350"/>
              <a:ext cx="2938912" cy="1196156"/>
            </a:xfrm>
            <a:custGeom>
              <a:rect b="b" l="l" r="r" t="t"/>
              <a:pathLst>
                <a:path extrusionOk="0" h="18949" w="46642">
                  <a:moveTo>
                    <a:pt x="35306" y="0"/>
                  </a:moveTo>
                  <a:cubicBezTo>
                    <a:pt x="31708" y="0"/>
                    <a:pt x="29600" y="426"/>
                    <a:pt x="28325" y="989"/>
                  </a:cubicBezTo>
                  <a:cubicBezTo>
                    <a:pt x="27928" y="1163"/>
                    <a:pt x="26320" y="1922"/>
                    <a:pt x="24036" y="2239"/>
                  </a:cubicBezTo>
                  <a:cubicBezTo>
                    <a:pt x="23325" y="2338"/>
                    <a:pt x="22690" y="2375"/>
                    <a:pt x="22111" y="2375"/>
                  </a:cubicBezTo>
                  <a:cubicBezTo>
                    <a:pt x="20974" y="2375"/>
                    <a:pt x="20056" y="2234"/>
                    <a:pt x="19211" y="2150"/>
                  </a:cubicBezTo>
                  <a:cubicBezTo>
                    <a:pt x="18630" y="2092"/>
                    <a:pt x="18119" y="2065"/>
                    <a:pt x="17635" y="2065"/>
                  </a:cubicBezTo>
                  <a:cubicBezTo>
                    <a:pt x="14939" y="2065"/>
                    <a:pt x="13132" y="2903"/>
                    <a:pt x="5183" y="3938"/>
                  </a:cubicBezTo>
                  <a:cubicBezTo>
                    <a:pt x="3202" y="4196"/>
                    <a:pt x="1581" y="4369"/>
                    <a:pt x="536" y="4474"/>
                  </a:cubicBezTo>
                  <a:cubicBezTo>
                    <a:pt x="357" y="9298"/>
                    <a:pt x="178" y="14124"/>
                    <a:pt x="0" y="18949"/>
                  </a:cubicBezTo>
                  <a:cubicBezTo>
                    <a:pt x="15547" y="18412"/>
                    <a:pt x="31095" y="17877"/>
                    <a:pt x="46642" y="17340"/>
                  </a:cubicBezTo>
                  <a:lnTo>
                    <a:pt x="46642" y="899"/>
                  </a:lnTo>
                  <a:cubicBezTo>
                    <a:pt x="41768" y="255"/>
                    <a:pt x="38091" y="0"/>
                    <a:pt x="35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41"/>
          <p:cNvSpPr txBox="1"/>
          <p:nvPr>
            <p:ph idx="2" type="title"/>
          </p:nvPr>
        </p:nvSpPr>
        <p:spPr>
          <a:xfrm>
            <a:off x="3650150" y="1860300"/>
            <a:ext cx="1854000" cy="9144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Challenge 2</a:t>
            </a:r>
            <a:endParaRPr/>
          </a:p>
        </p:txBody>
      </p:sp>
      <p:sp>
        <p:nvSpPr>
          <p:cNvPr id="1547" name="Google Shape;1547;p41"/>
          <p:cNvSpPr txBox="1"/>
          <p:nvPr>
            <p:ph idx="4" type="title"/>
          </p:nvPr>
        </p:nvSpPr>
        <p:spPr>
          <a:xfrm>
            <a:off x="6339100" y="1860300"/>
            <a:ext cx="1854000" cy="9144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Challenge 3</a:t>
            </a:r>
            <a:endParaRPr/>
          </a:p>
        </p:txBody>
      </p:sp>
      <p:sp>
        <p:nvSpPr>
          <p:cNvPr id="1548" name="Google Shape;1548;p41"/>
          <p:cNvSpPr/>
          <p:nvPr/>
        </p:nvSpPr>
        <p:spPr>
          <a:xfrm>
            <a:off x="1446575" y="1293800"/>
            <a:ext cx="883200" cy="88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1"/>
          <p:cNvSpPr/>
          <p:nvPr/>
        </p:nvSpPr>
        <p:spPr>
          <a:xfrm>
            <a:off x="4114800" y="1311600"/>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1"/>
          <p:cNvSpPr/>
          <p:nvPr/>
        </p:nvSpPr>
        <p:spPr>
          <a:xfrm>
            <a:off x="6798600" y="1311600"/>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1"/>
          <p:cNvSpPr txBox="1"/>
          <p:nvPr>
            <p:ph idx="6" type="title"/>
          </p:nvPr>
        </p:nvSpPr>
        <p:spPr>
          <a:xfrm>
            <a:off x="720000" y="484050"/>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Challenges</a:t>
            </a:r>
            <a:endParaRPr/>
          </a:p>
        </p:txBody>
      </p:sp>
      <p:sp>
        <p:nvSpPr>
          <p:cNvPr id="1552" name="Google Shape;1552;p41"/>
          <p:cNvSpPr txBox="1"/>
          <p:nvPr>
            <p:ph type="title"/>
          </p:nvPr>
        </p:nvSpPr>
        <p:spPr>
          <a:xfrm>
            <a:off x="961200" y="1926525"/>
            <a:ext cx="1854000" cy="9144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Challenge 1</a:t>
            </a:r>
            <a:endParaRPr/>
          </a:p>
        </p:txBody>
      </p:sp>
      <p:sp>
        <p:nvSpPr>
          <p:cNvPr id="1553" name="Google Shape;1553;p41"/>
          <p:cNvSpPr txBox="1"/>
          <p:nvPr>
            <p:ph idx="1" type="subTitle"/>
          </p:nvPr>
        </p:nvSpPr>
        <p:spPr>
          <a:xfrm>
            <a:off x="720000" y="3003310"/>
            <a:ext cx="2336400" cy="1639800"/>
          </a:xfrm>
          <a:prstGeom prst="rect">
            <a:avLst/>
          </a:prstGeom>
          <a:ln>
            <a:noFill/>
          </a:ln>
        </p:spPr>
        <p:txBody>
          <a:bodyPr anchorCtr="0" anchor="t" bIns="91425" lIns="182875" spcFirstLastPara="1" rIns="182875" wrap="square" tIns="91425">
            <a:noAutofit/>
          </a:bodyPr>
          <a:lstStyle/>
          <a:p>
            <a:pPr indent="0" lvl="0" marL="0" rtl="0" algn="ctr">
              <a:spcBef>
                <a:spcPts val="0"/>
              </a:spcBef>
              <a:spcAft>
                <a:spcPts val="0"/>
              </a:spcAft>
              <a:buNone/>
            </a:pPr>
            <a:r>
              <a:rPr lang="en" sz="1600"/>
              <a:t>Client </a:t>
            </a:r>
            <a:r>
              <a:rPr lang="en" sz="1600"/>
              <a:t>Responsiveness</a:t>
            </a:r>
            <a:endParaRPr sz="1600"/>
          </a:p>
        </p:txBody>
      </p:sp>
      <p:sp>
        <p:nvSpPr>
          <p:cNvPr id="1554" name="Google Shape;1554;p41"/>
          <p:cNvSpPr txBox="1"/>
          <p:nvPr>
            <p:ph idx="3" type="subTitle"/>
          </p:nvPr>
        </p:nvSpPr>
        <p:spPr>
          <a:xfrm>
            <a:off x="3403800" y="3003310"/>
            <a:ext cx="2336400" cy="1639800"/>
          </a:xfrm>
          <a:prstGeom prst="rect">
            <a:avLst/>
          </a:prstGeom>
          <a:ln>
            <a:noFill/>
          </a:ln>
        </p:spPr>
        <p:txBody>
          <a:bodyPr anchorCtr="0" anchor="t" bIns="91425" lIns="182875" spcFirstLastPara="1" rIns="182875" wrap="square" tIns="91425">
            <a:noAutofit/>
          </a:bodyPr>
          <a:lstStyle/>
          <a:p>
            <a:pPr indent="0" lvl="0" marL="0" rtl="0" algn="ctr">
              <a:spcBef>
                <a:spcPts val="0"/>
              </a:spcBef>
              <a:spcAft>
                <a:spcPts val="0"/>
              </a:spcAft>
              <a:buNone/>
            </a:pPr>
            <a:r>
              <a:rPr lang="en" sz="1600"/>
              <a:t>Customer  Interactivity</a:t>
            </a:r>
            <a:endParaRPr sz="1600"/>
          </a:p>
        </p:txBody>
      </p:sp>
      <p:sp>
        <p:nvSpPr>
          <p:cNvPr id="1555" name="Google Shape;1555;p41"/>
          <p:cNvSpPr txBox="1"/>
          <p:nvPr>
            <p:ph idx="5" type="subTitle"/>
          </p:nvPr>
        </p:nvSpPr>
        <p:spPr>
          <a:xfrm>
            <a:off x="6087600" y="3003310"/>
            <a:ext cx="2336400" cy="1639800"/>
          </a:xfrm>
          <a:prstGeom prst="rect">
            <a:avLst/>
          </a:prstGeom>
          <a:ln>
            <a:noFill/>
          </a:ln>
        </p:spPr>
        <p:txBody>
          <a:bodyPr anchorCtr="0" anchor="t" bIns="91425" lIns="182875" spcFirstLastPara="1" rIns="182875" wrap="square" tIns="91425">
            <a:noAutofit/>
          </a:bodyPr>
          <a:lstStyle/>
          <a:p>
            <a:pPr indent="0" lvl="0" marL="0" rtl="0" algn="ctr">
              <a:spcBef>
                <a:spcPts val="0"/>
              </a:spcBef>
              <a:spcAft>
                <a:spcPts val="0"/>
              </a:spcAft>
              <a:buNone/>
            </a:pPr>
            <a:r>
              <a:rPr lang="en" sz="1600"/>
              <a:t>External              </a:t>
            </a:r>
            <a:r>
              <a:rPr lang="en" sz="1600"/>
              <a:t> Factors</a:t>
            </a:r>
            <a:endParaRPr sz="1600"/>
          </a:p>
        </p:txBody>
      </p:sp>
      <p:cxnSp>
        <p:nvCxnSpPr>
          <p:cNvPr id="1556" name="Google Shape;1556;p41"/>
          <p:cNvCxnSpPr>
            <a:stCxn id="1552" idx="2"/>
            <a:endCxn id="1553" idx="0"/>
          </p:cNvCxnSpPr>
          <p:nvPr/>
        </p:nvCxnSpPr>
        <p:spPr>
          <a:xfrm>
            <a:off x="1888200" y="2840925"/>
            <a:ext cx="0" cy="162300"/>
          </a:xfrm>
          <a:prstGeom prst="straightConnector1">
            <a:avLst/>
          </a:prstGeom>
          <a:noFill/>
          <a:ln cap="flat" cmpd="sng" w="19050">
            <a:solidFill>
              <a:schemeClr val="accent1"/>
            </a:solidFill>
            <a:prstDash val="solid"/>
            <a:round/>
            <a:headEnd len="med" w="med" type="none"/>
            <a:tailEnd len="med" w="med" type="none"/>
          </a:ln>
        </p:spPr>
      </p:cxnSp>
      <p:cxnSp>
        <p:nvCxnSpPr>
          <p:cNvPr id="1557" name="Google Shape;1557;p41"/>
          <p:cNvCxnSpPr>
            <a:stCxn id="1547" idx="2"/>
            <a:endCxn id="1555" idx="0"/>
          </p:cNvCxnSpPr>
          <p:nvPr/>
        </p:nvCxnSpPr>
        <p:spPr>
          <a:xfrm flipH="1">
            <a:off x="7255900" y="2774700"/>
            <a:ext cx="10200" cy="228600"/>
          </a:xfrm>
          <a:prstGeom prst="straightConnector1">
            <a:avLst/>
          </a:prstGeom>
          <a:noFill/>
          <a:ln cap="flat" cmpd="sng" w="19050">
            <a:solidFill>
              <a:schemeClr val="accent1"/>
            </a:solidFill>
            <a:prstDash val="solid"/>
            <a:round/>
            <a:headEnd len="med" w="med" type="none"/>
            <a:tailEnd len="med" w="med" type="none"/>
          </a:ln>
        </p:spPr>
      </p:cxnSp>
      <p:grpSp>
        <p:nvGrpSpPr>
          <p:cNvPr id="1558" name="Google Shape;1558;p41"/>
          <p:cNvGrpSpPr/>
          <p:nvPr/>
        </p:nvGrpSpPr>
        <p:grpSpPr>
          <a:xfrm>
            <a:off x="7027709" y="1494529"/>
            <a:ext cx="548838" cy="548543"/>
            <a:chOff x="5410396" y="1769532"/>
            <a:chExt cx="355995" cy="352965"/>
          </a:xfrm>
        </p:grpSpPr>
        <p:sp>
          <p:nvSpPr>
            <p:cNvPr id="1559" name="Google Shape;1559;p41"/>
            <p:cNvSpPr/>
            <p:nvPr/>
          </p:nvSpPr>
          <p:spPr>
            <a:xfrm>
              <a:off x="5442637" y="1769532"/>
              <a:ext cx="209510" cy="352965"/>
            </a:xfrm>
            <a:custGeom>
              <a:rect b="b" l="l" r="r" t="t"/>
              <a:pathLst>
                <a:path extrusionOk="0" h="12349" w="7330">
                  <a:moveTo>
                    <a:pt x="7138" y="0"/>
                  </a:moveTo>
                  <a:cubicBezTo>
                    <a:pt x="7091" y="0"/>
                    <a:pt x="7045" y="17"/>
                    <a:pt x="7010" y="50"/>
                  </a:cubicBezTo>
                  <a:lnTo>
                    <a:pt x="5329" y="1545"/>
                  </a:lnTo>
                  <a:lnTo>
                    <a:pt x="2003" y="1545"/>
                  </a:lnTo>
                  <a:lnTo>
                    <a:pt x="322" y="50"/>
                  </a:lnTo>
                  <a:cubicBezTo>
                    <a:pt x="285" y="17"/>
                    <a:pt x="240" y="2"/>
                    <a:pt x="197" y="2"/>
                  </a:cubicBezTo>
                  <a:cubicBezTo>
                    <a:pt x="97" y="2"/>
                    <a:pt x="1" y="80"/>
                    <a:pt x="1" y="194"/>
                  </a:cubicBezTo>
                  <a:lnTo>
                    <a:pt x="1" y="1738"/>
                  </a:lnTo>
                  <a:cubicBezTo>
                    <a:pt x="1" y="5848"/>
                    <a:pt x="270" y="8617"/>
                    <a:pt x="822" y="10206"/>
                  </a:cubicBezTo>
                  <a:cubicBezTo>
                    <a:pt x="1326" y="11649"/>
                    <a:pt x="1990" y="11953"/>
                    <a:pt x="2576" y="12220"/>
                  </a:cubicBezTo>
                  <a:cubicBezTo>
                    <a:pt x="2657" y="12258"/>
                    <a:pt x="2732" y="12290"/>
                    <a:pt x="2807" y="12328"/>
                  </a:cubicBezTo>
                  <a:cubicBezTo>
                    <a:pt x="2832" y="12341"/>
                    <a:pt x="2862" y="12348"/>
                    <a:pt x="2892" y="12348"/>
                  </a:cubicBezTo>
                  <a:lnTo>
                    <a:pt x="4436" y="12348"/>
                  </a:lnTo>
                  <a:cubicBezTo>
                    <a:pt x="4466" y="12348"/>
                    <a:pt x="4496" y="12341"/>
                    <a:pt x="4521" y="12328"/>
                  </a:cubicBezTo>
                  <a:cubicBezTo>
                    <a:pt x="4595" y="12290"/>
                    <a:pt x="4673" y="12255"/>
                    <a:pt x="4751" y="12220"/>
                  </a:cubicBezTo>
                  <a:cubicBezTo>
                    <a:pt x="5338" y="11953"/>
                    <a:pt x="6004" y="11649"/>
                    <a:pt x="6506" y="10206"/>
                  </a:cubicBezTo>
                  <a:cubicBezTo>
                    <a:pt x="7061" y="8617"/>
                    <a:pt x="7328" y="5848"/>
                    <a:pt x="7328" y="1738"/>
                  </a:cubicBezTo>
                  <a:lnTo>
                    <a:pt x="7328" y="194"/>
                  </a:lnTo>
                  <a:cubicBezTo>
                    <a:pt x="7330" y="116"/>
                    <a:pt x="7285" y="47"/>
                    <a:pt x="7215" y="17"/>
                  </a:cubicBezTo>
                  <a:cubicBezTo>
                    <a:pt x="7191" y="5"/>
                    <a:pt x="7164" y="0"/>
                    <a:pt x="71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1"/>
            <p:cNvSpPr/>
            <p:nvPr/>
          </p:nvSpPr>
          <p:spPr>
            <a:xfrm>
              <a:off x="5442552" y="1769560"/>
              <a:ext cx="157175" cy="352937"/>
            </a:xfrm>
            <a:custGeom>
              <a:rect b="b" l="l" r="r" t="t"/>
              <a:pathLst>
                <a:path extrusionOk="0" h="12348" w="5499">
                  <a:moveTo>
                    <a:pt x="198" y="1"/>
                  </a:moveTo>
                  <a:cubicBezTo>
                    <a:pt x="97" y="1"/>
                    <a:pt x="1" y="79"/>
                    <a:pt x="1" y="193"/>
                  </a:cubicBezTo>
                  <a:lnTo>
                    <a:pt x="1" y="1737"/>
                  </a:lnTo>
                  <a:cubicBezTo>
                    <a:pt x="1" y="5847"/>
                    <a:pt x="271" y="8616"/>
                    <a:pt x="823" y="10205"/>
                  </a:cubicBezTo>
                  <a:cubicBezTo>
                    <a:pt x="1328" y="11648"/>
                    <a:pt x="1991" y="11952"/>
                    <a:pt x="2578" y="12219"/>
                  </a:cubicBezTo>
                  <a:cubicBezTo>
                    <a:pt x="2657" y="12257"/>
                    <a:pt x="2734" y="12289"/>
                    <a:pt x="2808" y="12327"/>
                  </a:cubicBezTo>
                  <a:cubicBezTo>
                    <a:pt x="2834" y="12340"/>
                    <a:pt x="2863" y="12347"/>
                    <a:pt x="2893" y="12347"/>
                  </a:cubicBezTo>
                  <a:lnTo>
                    <a:pt x="4438" y="12347"/>
                  </a:lnTo>
                  <a:cubicBezTo>
                    <a:pt x="4467" y="12347"/>
                    <a:pt x="4497" y="12340"/>
                    <a:pt x="4522" y="12327"/>
                  </a:cubicBezTo>
                  <a:cubicBezTo>
                    <a:pt x="4597" y="12289"/>
                    <a:pt x="4673" y="12254"/>
                    <a:pt x="4753" y="12219"/>
                  </a:cubicBezTo>
                  <a:cubicBezTo>
                    <a:pt x="4995" y="12109"/>
                    <a:pt x="5248" y="11992"/>
                    <a:pt x="5498" y="11792"/>
                  </a:cubicBezTo>
                  <a:lnTo>
                    <a:pt x="5498" y="11792"/>
                  </a:lnTo>
                  <a:cubicBezTo>
                    <a:pt x="5473" y="11804"/>
                    <a:pt x="5445" y="11818"/>
                    <a:pt x="5415" y="11830"/>
                  </a:cubicBezTo>
                  <a:cubicBezTo>
                    <a:pt x="5335" y="11867"/>
                    <a:pt x="5259" y="11901"/>
                    <a:pt x="5184" y="11938"/>
                  </a:cubicBezTo>
                  <a:cubicBezTo>
                    <a:pt x="5159" y="11952"/>
                    <a:pt x="5129" y="11959"/>
                    <a:pt x="5098" y="11959"/>
                  </a:cubicBezTo>
                  <a:lnTo>
                    <a:pt x="3555" y="11959"/>
                  </a:lnTo>
                  <a:cubicBezTo>
                    <a:pt x="3525" y="11959"/>
                    <a:pt x="3496" y="11952"/>
                    <a:pt x="3469" y="11938"/>
                  </a:cubicBezTo>
                  <a:cubicBezTo>
                    <a:pt x="3395" y="11901"/>
                    <a:pt x="3319" y="11865"/>
                    <a:pt x="3238" y="11830"/>
                  </a:cubicBezTo>
                  <a:cubicBezTo>
                    <a:pt x="2654" y="11562"/>
                    <a:pt x="1987" y="11260"/>
                    <a:pt x="1486" y="9816"/>
                  </a:cubicBezTo>
                  <a:cubicBezTo>
                    <a:pt x="931" y="8227"/>
                    <a:pt x="663" y="5458"/>
                    <a:pt x="663" y="1347"/>
                  </a:cubicBezTo>
                  <a:lnTo>
                    <a:pt x="663" y="349"/>
                  </a:lnTo>
                  <a:lnTo>
                    <a:pt x="324" y="49"/>
                  </a:lnTo>
                  <a:cubicBezTo>
                    <a:pt x="286" y="16"/>
                    <a:pt x="242" y="1"/>
                    <a:pt x="198"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a:off x="5442637" y="1769532"/>
              <a:ext cx="209567" cy="339217"/>
            </a:xfrm>
            <a:custGeom>
              <a:rect b="b" l="l" r="r" t="t"/>
              <a:pathLst>
                <a:path extrusionOk="0" h="11868" w="7332">
                  <a:moveTo>
                    <a:pt x="7138" y="0"/>
                  </a:moveTo>
                  <a:cubicBezTo>
                    <a:pt x="7091" y="0"/>
                    <a:pt x="7045" y="17"/>
                    <a:pt x="7010" y="50"/>
                  </a:cubicBezTo>
                  <a:lnTo>
                    <a:pt x="5329" y="1545"/>
                  </a:lnTo>
                  <a:lnTo>
                    <a:pt x="2003" y="1545"/>
                  </a:lnTo>
                  <a:lnTo>
                    <a:pt x="322" y="50"/>
                  </a:lnTo>
                  <a:cubicBezTo>
                    <a:pt x="285" y="17"/>
                    <a:pt x="240" y="2"/>
                    <a:pt x="197" y="2"/>
                  </a:cubicBezTo>
                  <a:cubicBezTo>
                    <a:pt x="97" y="2"/>
                    <a:pt x="1" y="80"/>
                    <a:pt x="1" y="194"/>
                  </a:cubicBezTo>
                  <a:lnTo>
                    <a:pt x="1" y="1738"/>
                  </a:lnTo>
                  <a:cubicBezTo>
                    <a:pt x="1" y="5848"/>
                    <a:pt x="270" y="8617"/>
                    <a:pt x="822" y="10206"/>
                  </a:cubicBezTo>
                  <a:cubicBezTo>
                    <a:pt x="1146" y="11131"/>
                    <a:pt x="1536" y="11590"/>
                    <a:pt x="1929" y="11868"/>
                  </a:cubicBezTo>
                  <a:lnTo>
                    <a:pt x="1929" y="10033"/>
                  </a:lnTo>
                  <a:cubicBezTo>
                    <a:pt x="1929" y="9277"/>
                    <a:pt x="2099" y="8565"/>
                    <a:pt x="2407" y="8028"/>
                  </a:cubicBezTo>
                  <a:cubicBezTo>
                    <a:pt x="2734" y="7455"/>
                    <a:pt x="3180" y="7139"/>
                    <a:pt x="3665" y="7139"/>
                  </a:cubicBezTo>
                  <a:cubicBezTo>
                    <a:pt x="4149" y="7139"/>
                    <a:pt x="4598" y="7455"/>
                    <a:pt x="4926" y="8028"/>
                  </a:cubicBezTo>
                  <a:cubicBezTo>
                    <a:pt x="5234" y="8568"/>
                    <a:pt x="5403" y="9279"/>
                    <a:pt x="5403" y="10033"/>
                  </a:cubicBezTo>
                  <a:lnTo>
                    <a:pt x="5403" y="11868"/>
                  </a:lnTo>
                  <a:cubicBezTo>
                    <a:pt x="5796" y="11590"/>
                    <a:pt x="6186" y="11131"/>
                    <a:pt x="6510" y="10206"/>
                  </a:cubicBezTo>
                  <a:cubicBezTo>
                    <a:pt x="7064" y="8617"/>
                    <a:pt x="7331" y="5848"/>
                    <a:pt x="7331" y="1738"/>
                  </a:cubicBezTo>
                  <a:lnTo>
                    <a:pt x="7331" y="194"/>
                  </a:lnTo>
                  <a:cubicBezTo>
                    <a:pt x="7330" y="116"/>
                    <a:pt x="7285" y="47"/>
                    <a:pt x="7215" y="17"/>
                  </a:cubicBezTo>
                  <a:cubicBezTo>
                    <a:pt x="7191" y="5"/>
                    <a:pt x="7164" y="0"/>
                    <a:pt x="7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1"/>
            <p:cNvSpPr/>
            <p:nvPr/>
          </p:nvSpPr>
          <p:spPr>
            <a:xfrm>
              <a:off x="5442523" y="1769560"/>
              <a:ext cx="55136" cy="339189"/>
            </a:xfrm>
            <a:custGeom>
              <a:rect b="b" l="l" r="r" t="t"/>
              <a:pathLst>
                <a:path extrusionOk="0" h="11867" w="1929">
                  <a:moveTo>
                    <a:pt x="197" y="1"/>
                  </a:moveTo>
                  <a:cubicBezTo>
                    <a:pt x="97" y="1"/>
                    <a:pt x="0" y="79"/>
                    <a:pt x="0" y="193"/>
                  </a:cubicBezTo>
                  <a:lnTo>
                    <a:pt x="0" y="1737"/>
                  </a:lnTo>
                  <a:cubicBezTo>
                    <a:pt x="0" y="5847"/>
                    <a:pt x="269" y="8616"/>
                    <a:pt x="823" y="10205"/>
                  </a:cubicBezTo>
                  <a:cubicBezTo>
                    <a:pt x="1146" y="11130"/>
                    <a:pt x="1537" y="11589"/>
                    <a:pt x="1928" y="11867"/>
                  </a:cubicBezTo>
                  <a:lnTo>
                    <a:pt x="1928" y="10772"/>
                  </a:lnTo>
                  <a:cubicBezTo>
                    <a:pt x="1771" y="10525"/>
                    <a:pt x="1622" y="10215"/>
                    <a:pt x="1482" y="9819"/>
                  </a:cubicBezTo>
                  <a:cubicBezTo>
                    <a:pt x="932" y="8229"/>
                    <a:pt x="662" y="5460"/>
                    <a:pt x="662" y="1350"/>
                  </a:cubicBezTo>
                  <a:lnTo>
                    <a:pt x="662" y="349"/>
                  </a:lnTo>
                  <a:lnTo>
                    <a:pt x="322" y="49"/>
                  </a:lnTo>
                  <a:cubicBezTo>
                    <a:pt x="285" y="16"/>
                    <a:pt x="240" y="1"/>
                    <a:pt x="197"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1"/>
            <p:cNvSpPr/>
            <p:nvPr/>
          </p:nvSpPr>
          <p:spPr>
            <a:xfrm>
              <a:off x="5597955" y="1945829"/>
              <a:ext cx="86319" cy="165578"/>
            </a:xfrm>
            <a:custGeom>
              <a:rect b="b" l="l" r="r" t="t"/>
              <a:pathLst>
                <a:path extrusionOk="0" h="5793" w="3020">
                  <a:moveTo>
                    <a:pt x="1393" y="0"/>
                  </a:moveTo>
                  <a:cubicBezTo>
                    <a:pt x="1028" y="0"/>
                    <a:pt x="732" y="136"/>
                    <a:pt x="515" y="406"/>
                  </a:cubicBezTo>
                  <a:cubicBezTo>
                    <a:pt x="88" y="937"/>
                    <a:pt x="0" y="1992"/>
                    <a:pt x="253" y="3535"/>
                  </a:cubicBezTo>
                  <a:cubicBezTo>
                    <a:pt x="438" y="4657"/>
                    <a:pt x="734" y="5616"/>
                    <a:pt x="746" y="5658"/>
                  </a:cubicBezTo>
                  <a:cubicBezTo>
                    <a:pt x="773" y="5743"/>
                    <a:pt x="853" y="5792"/>
                    <a:pt x="933" y="5792"/>
                  </a:cubicBezTo>
                  <a:cubicBezTo>
                    <a:pt x="981" y="5792"/>
                    <a:pt x="1029" y="5775"/>
                    <a:pt x="1066" y="5737"/>
                  </a:cubicBezTo>
                  <a:cubicBezTo>
                    <a:pt x="1829" y="4975"/>
                    <a:pt x="2393" y="4100"/>
                    <a:pt x="2698" y="3211"/>
                  </a:cubicBezTo>
                  <a:cubicBezTo>
                    <a:pt x="2982" y="2380"/>
                    <a:pt x="3019" y="1598"/>
                    <a:pt x="2802" y="1004"/>
                  </a:cubicBezTo>
                  <a:cubicBezTo>
                    <a:pt x="2583" y="410"/>
                    <a:pt x="2130" y="56"/>
                    <a:pt x="1525" y="6"/>
                  </a:cubicBezTo>
                  <a:cubicBezTo>
                    <a:pt x="1481" y="2"/>
                    <a:pt x="1436" y="0"/>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a:off x="5616848" y="1952603"/>
              <a:ext cx="67426" cy="158747"/>
            </a:xfrm>
            <a:custGeom>
              <a:rect b="b" l="l" r="r" t="t"/>
              <a:pathLst>
                <a:path extrusionOk="0" h="5554" w="2359">
                  <a:moveTo>
                    <a:pt x="1561" y="1"/>
                  </a:moveTo>
                  <a:lnTo>
                    <a:pt x="1561" y="1"/>
                  </a:lnTo>
                  <a:cubicBezTo>
                    <a:pt x="1637" y="114"/>
                    <a:pt x="1702" y="240"/>
                    <a:pt x="1753" y="382"/>
                  </a:cubicBezTo>
                  <a:cubicBezTo>
                    <a:pt x="1971" y="975"/>
                    <a:pt x="1934" y="1758"/>
                    <a:pt x="1649" y="2587"/>
                  </a:cubicBezTo>
                  <a:cubicBezTo>
                    <a:pt x="1344" y="3479"/>
                    <a:pt x="780" y="4353"/>
                    <a:pt x="18" y="5113"/>
                  </a:cubicBezTo>
                  <a:cubicBezTo>
                    <a:pt x="12" y="5119"/>
                    <a:pt x="4" y="5125"/>
                    <a:pt x="0" y="5131"/>
                  </a:cubicBezTo>
                  <a:cubicBezTo>
                    <a:pt x="48" y="5302"/>
                    <a:pt x="79" y="5406"/>
                    <a:pt x="83" y="5418"/>
                  </a:cubicBezTo>
                  <a:cubicBezTo>
                    <a:pt x="110" y="5504"/>
                    <a:pt x="190" y="5554"/>
                    <a:pt x="270" y="5554"/>
                  </a:cubicBezTo>
                  <a:cubicBezTo>
                    <a:pt x="318" y="5554"/>
                    <a:pt x="366" y="5536"/>
                    <a:pt x="403" y="5498"/>
                  </a:cubicBezTo>
                  <a:cubicBezTo>
                    <a:pt x="1165" y="4737"/>
                    <a:pt x="1729" y="3862"/>
                    <a:pt x="2034" y="2971"/>
                  </a:cubicBezTo>
                  <a:cubicBezTo>
                    <a:pt x="2321" y="2143"/>
                    <a:pt x="2358" y="1361"/>
                    <a:pt x="2141" y="767"/>
                  </a:cubicBezTo>
                  <a:cubicBezTo>
                    <a:pt x="2018" y="432"/>
                    <a:pt x="1818" y="172"/>
                    <a:pt x="1561"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1"/>
            <p:cNvSpPr/>
            <p:nvPr/>
          </p:nvSpPr>
          <p:spPr>
            <a:xfrm>
              <a:off x="5626880" y="1973496"/>
              <a:ext cx="11061" cy="22094"/>
            </a:xfrm>
            <a:custGeom>
              <a:rect b="b" l="l" r="r" t="t"/>
              <a:pathLst>
                <a:path extrusionOk="0" h="773" w="387">
                  <a:moveTo>
                    <a:pt x="194" y="0"/>
                  </a:moveTo>
                  <a:cubicBezTo>
                    <a:pt x="86" y="0"/>
                    <a:pt x="0" y="88"/>
                    <a:pt x="0" y="194"/>
                  </a:cubicBezTo>
                  <a:lnTo>
                    <a:pt x="0" y="579"/>
                  </a:lnTo>
                  <a:cubicBezTo>
                    <a:pt x="0" y="688"/>
                    <a:pt x="88" y="773"/>
                    <a:pt x="194" y="773"/>
                  </a:cubicBezTo>
                  <a:cubicBezTo>
                    <a:pt x="299" y="773"/>
                    <a:pt x="387" y="688"/>
                    <a:pt x="387" y="579"/>
                  </a:cubicBezTo>
                  <a:lnTo>
                    <a:pt x="387" y="194"/>
                  </a:lnTo>
                  <a:cubicBezTo>
                    <a:pt x="387" y="87"/>
                    <a:pt x="301" y="0"/>
                    <a:pt x="194"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1"/>
            <p:cNvSpPr/>
            <p:nvPr/>
          </p:nvSpPr>
          <p:spPr>
            <a:xfrm>
              <a:off x="5648946" y="1984501"/>
              <a:ext cx="11090" cy="16606"/>
            </a:xfrm>
            <a:custGeom>
              <a:rect b="b" l="l" r="r" t="t"/>
              <a:pathLst>
                <a:path extrusionOk="0" h="581" w="388">
                  <a:moveTo>
                    <a:pt x="194" y="1"/>
                  </a:moveTo>
                  <a:cubicBezTo>
                    <a:pt x="85" y="1"/>
                    <a:pt x="0" y="88"/>
                    <a:pt x="0" y="194"/>
                  </a:cubicBezTo>
                  <a:lnTo>
                    <a:pt x="0" y="388"/>
                  </a:lnTo>
                  <a:cubicBezTo>
                    <a:pt x="0" y="496"/>
                    <a:pt x="87" y="581"/>
                    <a:pt x="194" y="581"/>
                  </a:cubicBezTo>
                  <a:cubicBezTo>
                    <a:pt x="299" y="581"/>
                    <a:pt x="387" y="496"/>
                    <a:pt x="387" y="388"/>
                  </a:cubicBezTo>
                  <a:lnTo>
                    <a:pt x="387" y="194"/>
                  </a:lnTo>
                  <a:cubicBezTo>
                    <a:pt x="387" y="87"/>
                    <a:pt x="301" y="1"/>
                    <a:pt x="194"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1"/>
            <p:cNvSpPr/>
            <p:nvPr/>
          </p:nvSpPr>
          <p:spPr>
            <a:xfrm>
              <a:off x="5637885" y="2006624"/>
              <a:ext cx="11090" cy="22094"/>
            </a:xfrm>
            <a:custGeom>
              <a:rect b="b" l="l" r="r" t="t"/>
              <a:pathLst>
                <a:path extrusionOk="0" h="773" w="388">
                  <a:moveTo>
                    <a:pt x="194" y="0"/>
                  </a:moveTo>
                  <a:cubicBezTo>
                    <a:pt x="85" y="0"/>
                    <a:pt x="1" y="88"/>
                    <a:pt x="1" y="194"/>
                  </a:cubicBezTo>
                  <a:lnTo>
                    <a:pt x="1" y="579"/>
                  </a:lnTo>
                  <a:cubicBezTo>
                    <a:pt x="1" y="686"/>
                    <a:pt x="87" y="773"/>
                    <a:pt x="194" y="773"/>
                  </a:cubicBezTo>
                  <a:cubicBezTo>
                    <a:pt x="301" y="773"/>
                    <a:pt x="387" y="685"/>
                    <a:pt x="387" y="579"/>
                  </a:cubicBezTo>
                  <a:lnTo>
                    <a:pt x="387" y="194"/>
                  </a:lnTo>
                  <a:cubicBezTo>
                    <a:pt x="387" y="87"/>
                    <a:pt x="301" y="0"/>
                    <a:pt x="194"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5621335" y="2023173"/>
              <a:ext cx="11090" cy="27611"/>
            </a:xfrm>
            <a:custGeom>
              <a:rect b="b" l="l" r="r" t="t"/>
              <a:pathLst>
                <a:path extrusionOk="0" h="966" w="388">
                  <a:moveTo>
                    <a:pt x="194" y="0"/>
                  </a:moveTo>
                  <a:cubicBezTo>
                    <a:pt x="87" y="0"/>
                    <a:pt x="1" y="88"/>
                    <a:pt x="1" y="194"/>
                  </a:cubicBezTo>
                  <a:lnTo>
                    <a:pt x="1" y="772"/>
                  </a:lnTo>
                  <a:cubicBezTo>
                    <a:pt x="1" y="879"/>
                    <a:pt x="89" y="966"/>
                    <a:pt x="194" y="966"/>
                  </a:cubicBezTo>
                  <a:cubicBezTo>
                    <a:pt x="303" y="966"/>
                    <a:pt x="388" y="878"/>
                    <a:pt x="388" y="772"/>
                  </a:cubicBezTo>
                  <a:lnTo>
                    <a:pt x="388" y="194"/>
                  </a:lnTo>
                  <a:cubicBezTo>
                    <a:pt x="388" y="85"/>
                    <a:pt x="300" y="0"/>
                    <a:pt x="194"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1"/>
            <p:cNvSpPr/>
            <p:nvPr/>
          </p:nvSpPr>
          <p:spPr>
            <a:xfrm>
              <a:off x="5637885" y="2045239"/>
              <a:ext cx="11090" cy="22066"/>
            </a:xfrm>
            <a:custGeom>
              <a:rect b="b" l="l" r="r" t="t"/>
              <a:pathLst>
                <a:path extrusionOk="0" h="772" w="388">
                  <a:moveTo>
                    <a:pt x="194" y="0"/>
                  </a:moveTo>
                  <a:cubicBezTo>
                    <a:pt x="85" y="0"/>
                    <a:pt x="1" y="87"/>
                    <a:pt x="1" y="194"/>
                  </a:cubicBezTo>
                  <a:lnTo>
                    <a:pt x="1" y="578"/>
                  </a:lnTo>
                  <a:cubicBezTo>
                    <a:pt x="1" y="686"/>
                    <a:pt x="87" y="771"/>
                    <a:pt x="194" y="771"/>
                  </a:cubicBezTo>
                  <a:cubicBezTo>
                    <a:pt x="301" y="771"/>
                    <a:pt x="387" y="685"/>
                    <a:pt x="387" y="578"/>
                  </a:cubicBezTo>
                  <a:lnTo>
                    <a:pt x="387" y="194"/>
                  </a:lnTo>
                  <a:cubicBezTo>
                    <a:pt x="387" y="85"/>
                    <a:pt x="301" y="0"/>
                    <a:pt x="194"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1"/>
            <p:cNvSpPr/>
            <p:nvPr/>
          </p:nvSpPr>
          <p:spPr>
            <a:xfrm>
              <a:off x="5410396" y="1945829"/>
              <a:ext cx="86376" cy="165521"/>
            </a:xfrm>
            <a:custGeom>
              <a:rect b="b" l="l" r="r" t="t"/>
              <a:pathLst>
                <a:path extrusionOk="0" h="5791" w="3022">
                  <a:moveTo>
                    <a:pt x="1629" y="0"/>
                  </a:moveTo>
                  <a:cubicBezTo>
                    <a:pt x="1586" y="0"/>
                    <a:pt x="1541" y="2"/>
                    <a:pt x="1496" y="6"/>
                  </a:cubicBezTo>
                  <a:cubicBezTo>
                    <a:pt x="891" y="56"/>
                    <a:pt x="437" y="410"/>
                    <a:pt x="218" y="1004"/>
                  </a:cubicBezTo>
                  <a:cubicBezTo>
                    <a:pt x="1" y="1598"/>
                    <a:pt x="38" y="2380"/>
                    <a:pt x="322" y="3208"/>
                  </a:cubicBezTo>
                  <a:cubicBezTo>
                    <a:pt x="627" y="4100"/>
                    <a:pt x="1193" y="4975"/>
                    <a:pt x="1954" y="5735"/>
                  </a:cubicBezTo>
                  <a:cubicBezTo>
                    <a:pt x="1992" y="5773"/>
                    <a:pt x="2040" y="5791"/>
                    <a:pt x="2087" y="5791"/>
                  </a:cubicBezTo>
                  <a:cubicBezTo>
                    <a:pt x="2168" y="5791"/>
                    <a:pt x="2248" y="5741"/>
                    <a:pt x="2274" y="5655"/>
                  </a:cubicBezTo>
                  <a:cubicBezTo>
                    <a:pt x="2286" y="5615"/>
                    <a:pt x="2582" y="4655"/>
                    <a:pt x="2767" y="3535"/>
                  </a:cubicBezTo>
                  <a:cubicBezTo>
                    <a:pt x="3021" y="1992"/>
                    <a:pt x="2933" y="937"/>
                    <a:pt x="2506" y="406"/>
                  </a:cubicBezTo>
                  <a:cubicBezTo>
                    <a:pt x="2289" y="136"/>
                    <a:pt x="1996" y="0"/>
                    <a:pt x="16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p:nvPr/>
          </p:nvSpPr>
          <p:spPr>
            <a:xfrm>
              <a:off x="5410396" y="1946286"/>
              <a:ext cx="67226" cy="165064"/>
            </a:xfrm>
            <a:custGeom>
              <a:rect b="b" l="l" r="r" t="t"/>
              <a:pathLst>
                <a:path extrusionOk="0" h="5775" w="2352">
                  <a:moveTo>
                    <a:pt x="1405" y="0"/>
                  </a:moveTo>
                  <a:lnTo>
                    <a:pt x="1405" y="0"/>
                  </a:lnTo>
                  <a:cubicBezTo>
                    <a:pt x="846" y="77"/>
                    <a:pt x="425" y="427"/>
                    <a:pt x="218" y="988"/>
                  </a:cubicBezTo>
                  <a:cubicBezTo>
                    <a:pt x="1" y="1582"/>
                    <a:pt x="38" y="2364"/>
                    <a:pt x="322" y="3192"/>
                  </a:cubicBezTo>
                  <a:cubicBezTo>
                    <a:pt x="627" y="4084"/>
                    <a:pt x="1193" y="4959"/>
                    <a:pt x="1954" y="5719"/>
                  </a:cubicBezTo>
                  <a:cubicBezTo>
                    <a:pt x="1992" y="5757"/>
                    <a:pt x="2040" y="5775"/>
                    <a:pt x="2087" y="5775"/>
                  </a:cubicBezTo>
                  <a:cubicBezTo>
                    <a:pt x="2168" y="5775"/>
                    <a:pt x="2248" y="5725"/>
                    <a:pt x="2274" y="5639"/>
                  </a:cubicBezTo>
                  <a:cubicBezTo>
                    <a:pt x="2277" y="5629"/>
                    <a:pt x="2307" y="5532"/>
                    <a:pt x="2352" y="5373"/>
                  </a:cubicBezTo>
                  <a:cubicBezTo>
                    <a:pt x="1667" y="4653"/>
                    <a:pt x="1158" y="3836"/>
                    <a:pt x="873" y="3004"/>
                  </a:cubicBezTo>
                  <a:cubicBezTo>
                    <a:pt x="589" y="2177"/>
                    <a:pt x="553" y="1394"/>
                    <a:pt x="769" y="801"/>
                  </a:cubicBezTo>
                  <a:cubicBezTo>
                    <a:pt x="901" y="440"/>
                    <a:pt x="1118" y="170"/>
                    <a:pt x="1405"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1"/>
            <p:cNvSpPr/>
            <p:nvPr/>
          </p:nvSpPr>
          <p:spPr>
            <a:xfrm>
              <a:off x="5455900" y="1968037"/>
              <a:ext cx="11090" cy="22066"/>
            </a:xfrm>
            <a:custGeom>
              <a:rect b="b" l="l" r="r" t="t"/>
              <a:pathLst>
                <a:path extrusionOk="0" h="772" w="388">
                  <a:moveTo>
                    <a:pt x="194" y="1"/>
                  </a:moveTo>
                  <a:cubicBezTo>
                    <a:pt x="87" y="1"/>
                    <a:pt x="1" y="87"/>
                    <a:pt x="1" y="194"/>
                  </a:cubicBezTo>
                  <a:lnTo>
                    <a:pt x="1" y="578"/>
                  </a:lnTo>
                  <a:cubicBezTo>
                    <a:pt x="1" y="687"/>
                    <a:pt x="89" y="772"/>
                    <a:pt x="194" y="772"/>
                  </a:cubicBezTo>
                  <a:cubicBezTo>
                    <a:pt x="303" y="772"/>
                    <a:pt x="388" y="685"/>
                    <a:pt x="388" y="578"/>
                  </a:cubicBezTo>
                  <a:lnTo>
                    <a:pt x="388" y="194"/>
                  </a:lnTo>
                  <a:cubicBezTo>
                    <a:pt x="388" y="86"/>
                    <a:pt x="300" y="1"/>
                    <a:pt x="194"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1"/>
            <p:cNvSpPr/>
            <p:nvPr/>
          </p:nvSpPr>
          <p:spPr>
            <a:xfrm>
              <a:off x="5433920" y="1978984"/>
              <a:ext cx="11033" cy="16606"/>
            </a:xfrm>
            <a:custGeom>
              <a:rect b="b" l="l" r="r" t="t"/>
              <a:pathLst>
                <a:path extrusionOk="0" h="581" w="386">
                  <a:moveTo>
                    <a:pt x="193" y="0"/>
                  </a:moveTo>
                  <a:cubicBezTo>
                    <a:pt x="85" y="0"/>
                    <a:pt x="1" y="88"/>
                    <a:pt x="1" y="194"/>
                  </a:cubicBezTo>
                  <a:lnTo>
                    <a:pt x="1" y="387"/>
                  </a:lnTo>
                  <a:cubicBezTo>
                    <a:pt x="1" y="496"/>
                    <a:pt x="87" y="581"/>
                    <a:pt x="193" y="581"/>
                  </a:cubicBezTo>
                  <a:cubicBezTo>
                    <a:pt x="300" y="581"/>
                    <a:pt x="384" y="496"/>
                    <a:pt x="386" y="387"/>
                  </a:cubicBezTo>
                  <a:lnTo>
                    <a:pt x="386" y="194"/>
                  </a:lnTo>
                  <a:cubicBezTo>
                    <a:pt x="386" y="87"/>
                    <a:pt x="300" y="0"/>
                    <a:pt x="193"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1"/>
            <p:cNvSpPr/>
            <p:nvPr/>
          </p:nvSpPr>
          <p:spPr>
            <a:xfrm>
              <a:off x="5444896" y="2001079"/>
              <a:ext cx="11090" cy="27639"/>
            </a:xfrm>
            <a:custGeom>
              <a:rect b="b" l="l" r="r" t="t"/>
              <a:pathLst>
                <a:path extrusionOk="0" h="967" w="388">
                  <a:moveTo>
                    <a:pt x="194" y="1"/>
                  </a:moveTo>
                  <a:cubicBezTo>
                    <a:pt x="87" y="1"/>
                    <a:pt x="0" y="89"/>
                    <a:pt x="0" y="194"/>
                  </a:cubicBezTo>
                  <a:lnTo>
                    <a:pt x="0" y="773"/>
                  </a:lnTo>
                  <a:cubicBezTo>
                    <a:pt x="0" y="880"/>
                    <a:pt x="88" y="967"/>
                    <a:pt x="194" y="967"/>
                  </a:cubicBezTo>
                  <a:cubicBezTo>
                    <a:pt x="301" y="967"/>
                    <a:pt x="387" y="879"/>
                    <a:pt x="387" y="773"/>
                  </a:cubicBezTo>
                  <a:lnTo>
                    <a:pt x="387" y="194"/>
                  </a:lnTo>
                  <a:cubicBezTo>
                    <a:pt x="387" y="86"/>
                    <a:pt x="301" y="1"/>
                    <a:pt x="194"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1"/>
            <p:cNvSpPr/>
            <p:nvPr/>
          </p:nvSpPr>
          <p:spPr>
            <a:xfrm>
              <a:off x="5461445" y="2012111"/>
              <a:ext cx="11090" cy="22094"/>
            </a:xfrm>
            <a:custGeom>
              <a:rect b="b" l="l" r="r" t="t"/>
              <a:pathLst>
                <a:path extrusionOk="0" h="773" w="388">
                  <a:moveTo>
                    <a:pt x="194" y="0"/>
                  </a:moveTo>
                  <a:cubicBezTo>
                    <a:pt x="87" y="0"/>
                    <a:pt x="0" y="88"/>
                    <a:pt x="0" y="194"/>
                  </a:cubicBezTo>
                  <a:lnTo>
                    <a:pt x="0" y="579"/>
                  </a:lnTo>
                  <a:cubicBezTo>
                    <a:pt x="0" y="686"/>
                    <a:pt x="88" y="773"/>
                    <a:pt x="194" y="773"/>
                  </a:cubicBezTo>
                  <a:cubicBezTo>
                    <a:pt x="299" y="773"/>
                    <a:pt x="387" y="686"/>
                    <a:pt x="387" y="579"/>
                  </a:cubicBezTo>
                  <a:lnTo>
                    <a:pt x="387" y="194"/>
                  </a:lnTo>
                  <a:cubicBezTo>
                    <a:pt x="387" y="85"/>
                    <a:pt x="302" y="0"/>
                    <a:pt x="194"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1"/>
            <p:cNvSpPr/>
            <p:nvPr/>
          </p:nvSpPr>
          <p:spPr>
            <a:xfrm>
              <a:off x="5450412" y="2045153"/>
              <a:ext cx="11090" cy="16606"/>
            </a:xfrm>
            <a:custGeom>
              <a:rect b="b" l="l" r="r" t="t"/>
              <a:pathLst>
                <a:path extrusionOk="0" h="581" w="388">
                  <a:moveTo>
                    <a:pt x="194" y="0"/>
                  </a:moveTo>
                  <a:cubicBezTo>
                    <a:pt x="87" y="0"/>
                    <a:pt x="1" y="88"/>
                    <a:pt x="1" y="194"/>
                  </a:cubicBezTo>
                  <a:lnTo>
                    <a:pt x="1" y="387"/>
                  </a:lnTo>
                  <a:cubicBezTo>
                    <a:pt x="1" y="496"/>
                    <a:pt x="89" y="581"/>
                    <a:pt x="194" y="581"/>
                  </a:cubicBezTo>
                  <a:cubicBezTo>
                    <a:pt x="301" y="581"/>
                    <a:pt x="386" y="496"/>
                    <a:pt x="388" y="387"/>
                  </a:cubicBezTo>
                  <a:lnTo>
                    <a:pt x="388" y="194"/>
                  </a:lnTo>
                  <a:cubicBezTo>
                    <a:pt x="388" y="87"/>
                    <a:pt x="301" y="0"/>
                    <a:pt x="194"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1"/>
            <p:cNvSpPr/>
            <p:nvPr/>
          </p:nvSpPr>
          <p:spPr>
            <a:xfrm>
              <a:off x="5513779" y="1852250"/>
              <a:ext cx="67055" cy="104641"/>
            </a:xfrm>
            <a:custGeom>
              <a:rect b="b" l="l" r="r" t="t"/>
              <a:pathLst>
                <a:path extrusionOk="0" h="3661" w="2346">
                  <a:moveTo>
                    <a:pt x="1173" y="0"/>
                  </a:moveTo>
                  <a:cubicBezTo>
                    <a:pt x="1115" y="0"/>
                    <a:pt x="1062" y="27"/>
                    <a:pt x="1025" y="69"/>
                  </a:cubicBezTo>
                  <a:lnTo>
                    <a:pt x="59" y="1226"/>
                  </a:lnTo>
                  <a:cubicBezTo>
                    <a:pt x="13" y="1284"/>
                    <a:pt x="1" y="1362"/>
                    <a:pt x="31" y="1429"/>
                  </a:cubicBezTo>
                  <a:lnTo>
                    <a:pt x="996" y="3550"/>
                  </a:lnTo>
                  <a:cubicBezTo>
                    <a:pt x="1030" y="3624"/>
                    <a:pt x="1101" y="3661"/>
                    <a:pt x="1172" y="3661"/>
                  </a:cubicBezTo>
                  <a:cubicBezTo>
                    <a:pt x="1243" y="3661"/>
                    <a:pt x="1314" y="3624"/>
                    <a:pt x="1347" y="3550"/>
                  </a:cubicBezTo>
                  <a:lnTo>
                    <a:pt x="2313" y="1429"/>
                  </a:lnTo>
                  <a:cubicBezTo>
                    <a:pt x="2346" y="1362"/>
                    <a:pt x="2335" y="1284"/>
                    <a:pt x="2288" y="1226"/>
                  </a:cubicBezTo>
                  <a:lnTo>
                    <a:pt x="1322" y="69"/>
                  </a:lnTo>
                  <a:cubicBezTo>
                    <a:pt x="1285" y="24"/>
                    <a:pt x="1231" y="0"/>
                    <a:pt x="1173" y="0"/>
                  </a:cubicBezTo>
                  <a:close/>
                </a:path>
              </a:pathLst>
            </a:custGeom>
            <a:solidFill>
              <a:srgbClr val="F7AD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1"/>
            <p:cNvSpPr/>
            <p:nvPr/>
          </p:nvSpPr>
          <p:spPr>
            <a:xfrm>
              <a:off x="5431576" y="1802602"/>
              <a:ext cx="121333" cy="121333"/>
            </a:xfrm>
            <a:custGeom>
              <a:rect b="b" l="l" r="r" t="t"/>
              <a:pathLst>
                <a:path extrusionOk="0" h="4245" w="4245">
                  <a:moveTo>
                    <a:pt x="2123" y="1"/>
                  </a:moveTo>
                  <a:cubicBezTo>
                    <a:pt x="953" y="1"/>
                    <a:pt x="1" y="953"/>
                    <a:pt x="1" y="2123"/>
                  </a:cubicBezTo>
                  <a:cubicBezTo>
                    <a:pt x="1" y="3292"/>
                    <a:pt x="953" y="4244"/>
                    <a:pt x="2123" y="4244"/>
                  </a:cubicBezTo>
                  <a:cubicBezTo>
                    <a:pt x="3292" y="4244"/>
                    <a:pt x="4244" y="3292"/>
                    <a:pt x="4244" y="2123"/>
                  </a:cubicBezTo>
                  <a:cubicBezTo>
                    <a:pt x="4244" y="953"/>
                    <a:pt x="3292"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1"/>
            <p:cNvSpPr/>
            <p:nvPr/>
          </p:nvSpPr>
          <p:spPr>
            <a:xfrm>
              <a:off x="5448097" y="1819122"/>
              <a:ext cx="88263" cy="88263"/>
            </a:xfrm>
            <a:custGeom>
              <a:rect b="b" l="l" r="r" t="t"/>
              <a:pathLst>
                <a:path extrusionOk="0" h="3088" w="3088">
                  <a:moveTo>
                    <a:pt x="1545" y="0"/>
                  </a:moveTo>
                  <a:cubicBezTo>
                    <a:pt x="692" y="0"/>
                    <a:pt x="0" y="692"/>
                    <a:pt x="0" y="1545"/>
                  </a:cubicBezTo>
                  <a:cubicBezTo>
                    <a:pt x="0" y="2396"/>
                    <a:pt x="692" y="3088"/>
                    <a:pt x="1545" y="3088"/>
                  </a:cubicBezTo>
                  <a:cubicBezTo>
                    <a:pt x="2396" y="3088"/>
                    <a:pt x="3087" y="2396"/>
                    <a:pt x="3087" y="1545"/>
                  </a:cubicBezTo>
                  <a:cubicBezTo>
                    <a:pt x="3087" y="692"/>
                    <a:pt x="2394" y="0"/>
                    <a:pt x="15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1"/>
            <p:cNvSpPr/>
            <p:nvPr/>
          </p:nvSpPr>
          <p:spPr>
            <a:xfrm>
              <a:off x="5448040" y="1824353"/>
              <a:ext cx="78316" cy="83032"/>
            </a:xfrm>
            <a:custGeom>
              <a:rect b="b" l="l" r="r" t="t"/>
              <a:pathLst>
                <a:path extrusionOk="0" h="2905" w="2740">
                  <a:moveTo>
                    <a:pt x="817" y="0"/>
                  </a:moveTo>
                  <a:lnTo>
                    <a:pt x="817" y="0"/>
                  </a:lnTo>
                  <a:cubicBezTo>
                    <a:pt x="332" y="261"/>
                    <a:pt x="1" y="773"/>
                    <a:pt x="1" y="1362"/>
                  </a:cubicBezTo>
                  <a:cubicBezTo>
                    <a:pt x="1" y="2213"/>
                    <a:pt x="692" y="2905"/>
                    <a:pt x="1545" y="2905"/>
                  </a:cubicBezTo>
                  <a:cubicBezTo>
                    <a:pt x="2026" y="2905"/>
                    <a:pt x="2456" y="2683"/>
                    <a:pt x="2740" y="2336"/>
                  </a:cubicBezTo>
                  <a:lnTo>
                    <a:pt x="2740" y="2336"/>
                  </a:lnTo>
                  <a:cubicBezTo>
                    <a:pt x="2524" y="2454"/>
                    <a:pt x="2277" y="2518"/>
                    <a:pt x="2014" y="2518"/>
                  </a:cubicBezTo>
                  <a:cubicBezTo>
                    <a:pt x="1161" y="2518"/>
                    <a:pt x="469" y="1826"/>
                    <a:pt x="469" y="975"/>
                  </a:cubicBezTo>
                  <a:cubicBezTo>
                    <a:pt x="469" y="604"/>
                    <a:pt x="600" y="267"/>
                    <a:pt x="817"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1"/>
            <p:cNvSpPr/>
            <p:nvPr/>
          </p:nvSpPr>
          <p:spPr>
            <a:xfrm>
              <a:off x="5475650" y="1857737"/>
              <a:ext cx="33099" cy="11090"/>
            </a:xfrm>
            <a:custGeom>
              <a:rect b="b" l="l" r="r" t="t"/>
              <a:pathLst>
                <a:path extrusionOk="0" h="388" w="1158">
                  <a:moveTo>
                    <a:pt x="194" y="0"/>
                  </a:moveTo>
                  <a:cubicBezTo>
                    <a:pt x="85" y="0"/>
                    <a:pt x="0" y="85"/>
                    <a:pt x="0" y="194"/>
                  </a:cubicBezTo>
                  <a:cubicBezTo>
                    <a:pt x="0" y="301"/>
                    <a:pt x="87" y="387"/>
                    <a:pt x="194" y="387"/>
                  </a:cubicBezTo>
                  <a:lnTo>
                    <a:pt x="964" y="387"/>
                  </a:lnTo>
                  <a:cubicBezTo>
                    <a:pt x="1072" y="387"/>
                    <a:pt x="1158" y="301"/>
                    <a:pt x="1158" y="194"/>
                  </a:cubicBezTo>
                  <a:cubicBezTo>
                    <a:pt x="1158" y="85"/>
                    <a:pt x="1072" y="0"/>
                    <a:pt x="9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1"/>
            <p:cNvSpPr/>
            <p:nvPr/>
          </p:nvSpPr>
          <p:spPr>
            <a:xfrm>
              <a:off x="5541819" y="1802602"/>
              <a:ext cx="121361" cy="121333"/>
            </a:xfrm>
            <a:custGeom>
              <a:rect b="b" l="l" r="r" t="t"/>
              <a:pathLst>
                <a:path extrusionOk="0" h="4245" w="4246">
                  <a:moveTo>
                    <a:pt x="2122" y="1"/>
                  </a:moveTo>
                  <a:cubicBezTo>
                    <a:pt x="953" y="1"/>
                    <a:pt x="0" y="953"/>
                    <a:pt x="0" y="2123"/>
                  </a:cubicBezTo>
                  <a:cubicBezTo>
                    <a:pt x="0" y="3292"/>
                    <a:pt x="953" y="4244"/>
                    <a:pt x="2122" y="4244"/>
                  </a:cubicBezTo>
                  <a:cubicBezTo>
                    <a:pt x="3293" y="4244"/>
                    <a:pt x="4245" y="3292"/>
                    <a:pt x="4245" y="2123"/>
                  </a:cubicBezTo>
                  <a:cubicBezTo>
                    <a:pt x="4245" y="953"/>
                    <a:pt x="3293" y="1"/>
                    <a:pt x="2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1"/>
            <p:cNvSpPr/>
            <p:nvPr/>
          </p:nvSpPr>
          <p:spPr>
            <a:xfrm>
              <a:off x="5558368" y="1819122"/>
              <a:ext cx="88263" cy="88263"/>
            </a:xfrm>
            <a:custGeom>
              <a:rect b="b" l="l" r="r" t="t"/>
              <a:pathLst>
                <a:path extrusionOk="0" h="3088" w="3088">
                  <a:moveTo>
                    <a:pt x="1543" y="0"/>
                  </a:moveTo>
                  <a:cubicBezTo>
                    <a:pt x="692" y="0"/>
                    <a:pt x="0" y="692"/>
                    <a:pt x="0" y="1545"/>
                  </a:cubicBezTo>
                  <a:cubicBezTo>
                    <a:pt x="0" y="2396"/>
                    <a:pt x="692" y="3088"/>
                    <a:pt x="1543" y="3088"/>
                  </a:cubicBezTo>
                  <a:cubicBezTo>
                    <a:pt x="2396" y="3088"/>
                    <a:pt x="3088" y="2396"/>
                    <a:pt x="3088" y="1545"/>
                  </a:cubicBezTo>
                  <a:cubicBezTo>
                    <a:pt x="3088" y="692"/>
                    <a:pt x="2396" y="0"/>
                    <a:pt x="15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1"/>
            <p:cNvSpPr/>
            <p:nvPr/>
          </p:nvSpPr>
          <p:spPr>
            <a:xfrm>
              <a:off x="5558397" y="1824353"/>
              <a:ext cx="78316" cy="83032"/>
            </a:xfrm>
            <a:custGeom>
              <a:rect b="b" l="l" r="r" t="t"/>
              <a:pathLst>
                <a:path extrusionOk="0" h="2905" w="2740">
                  <a:moveTo>
                    <a:pt x="816" y="0"/>
                  </a:moveTo>
                  <a:lnTo>
                    <a:pt x="816" y="0"/>
                  </a:lnTo>
                  <a:cubicBezTo>
                    <a:pt x="329" y="261"/>
                    <a:pt x="1" y="773"/>
                    <a:pt x="1" y="1362"/>
                  </a:cubicBezTo>
                  <a:cubicBezTo>
                    <a:pt x="1" y="2213"/>
                    <a:pt x="693" y="2905"/>
                    <a:pt x="1545" y="2905"/>
                  </a:cubicBezTo>
                  <a:cubicBezTo>
                    <a:pt x="2026" y="2905"/>
                    <a:pt x="2456" y="2683"/>
                    <a:pt x="2740" y="2336"/>
                  </a:cubicBezTo>
                  <a:lnTo>
                    <a:pt x="2740" y="2336"/>
                  </a:lnTo>
                  <a:cubicBezTo>
                    <a:pt x="2521" y="2454"/>
                    <a:pt x="2273" y="2518"/>
                    <a:pt x="2011" y="2518"/>
                  </a:cubicBezTo>
                  <a:cubicBezTo>
                    <a:pt x="1160" y="2518"/>
                    <a:pt x="468" y="1826"/>
                    <a:pt x="468" y="975"/>
                  </a:cubicBezTo>
                  <a:cubicBezTo>
                    <a:pt x="468" y="604"/>
                    <a:pt x="597" y="267"/>
                    <a:pt x="816"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1"/>
            <p:cNvSpPr/>
            <p:nvPr/>
          </p:nvSpPr>
          <p:spPr>
            <a:xfrm>
              <a:off x="5585950" y="1857737"/>
              <a:ext cx="33127" cy="11090"/>
            </a:xfrm>
            <a:custGeom>
              <a:rect b="b" l="l" r="r" t="t"/>
              <a:pathLst>
                <a:path extrusionOk="0" h="388" w="1159">
                  <a:moveTo>
                    <a:pt x="193" y="0"/>
                  </a:moveTo>
                  <a:cubicBezTo>
                    <a:pt x="86" y="0"/>
                    <a:pt x="1" y="85"/>
                    <a:pt x="1" y="194"/>
                  </a:cubicBezTo>
                  <a:cubicBezTo>
                    <a:pt x="1" y="301"/>
                    <a:pt x="87" y="387"/>
                    <a:pt x="193" y="387"/>
                  </a:cubicBezTo>
                  <a:lnTo>
                    <a:pt x="965" y="387"/>
                  </a:lnTo>
                  <a:cubicBezTo>
                    <a:pt x="1072" y="387"/>
                    <a:pt x="1158" y="301"/>
                    <a:pt x="1158" y="194"/>
                  </a:cubicBezTo>
                  <a:cubicBezTo>
                    <a:pt x="1158" y="85"/>
                    <a:pt x="1072" y="0"/>
                    <a:pt x="9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1"/>
            <p:cNvSpPr/>
            <p:nvPr/>
          </p:nvSpPr>
          <p:spPr>
            <a:xfrm>
              <a:off x="5652862" y="1901783"/>
              <a:ext cx="36328" cy="38701"/>
            </a:xfrm>
            <a:custGeom>
              <a:rect b="b" l="l" r="r" t="t"/>
              <a:pathLst>
                <a:path extrusionOk="0" h="1354" w="1271">
                  <a:moveTo>
                    <a:pt x="250" y="1"/>
                  </a:moveTo>
                  <a:cubicBezTo>
                    <a:pt x="142" y="1"/>
                    <a:pt x="57" y="86"/>
                    <a:pt x="57" y="194"/>
                  </a:cubicBezTo>
                  <a:cubicBezTo>
                    <a:pt x="57" y="303"/>
                    <a:pt x="145" y="388"/>
                    <a:pt x="250" y="388"/>
                  </a:cubicBezTo>
                  <a:lnTo>
                    <a:pt x="621" y="388"/>
                  </a:lnTo>
                  <a:lnTo>
                    <a:pt x="100" y="1039"/>
                  </a:lnTo>
                  <a:cubicBezTo>
                    <a:pt x="0" y="1163"/>
                    <a:pt x="92" y="1353"/>
                    <a:pt x="250" y="1353"/>
                  </a:cubicBezTo>
                  <a:lnTo>
                    <a:pt x="1022" y="1353"/>
                  </a:lnTo>
                  <a:cubicBezTo>
                    <a:pt x="1128" y="1353"/>
                    <a:pt x="1216" y="1267"/>
                    <a:pt x="1216" y="1160"/>
                  </a:cubicBezTo>
                  <a:cubicBezTo>
                    <a:pt x="1216" y="1051"/>
                    <a:pt x="1128" y="966"/>
                    <a:pt x="1022" y="966"/>
                  </a:cubicBezTo>
                  <a:lnTo>
                    <a:pt x="652" y="966"/>
                  </a:lnTo>
                  <a:lnTo>
                    <a:pt x="1173" y="315"/>
                  </a:lnTo>
                  <a:cubicBezTo>
                    <a:pt x="1271" y="190"/>
                    <a:pt x="1180" y="1"/>
                    <a:pt x="10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1"/>
            <p:cNvSpPr/>
            <p:nvPr/>
          </p:nvSpPr>
          <p:spPr>
            <a:xfrm>
              <a:off x="5691477" y="1879717"/>
              <a:ext cx="36300" cy="38672"/>
            </a:xfrm>
            <a:custGeom>
              <a:rect b="b" l="l" r="r" t="t"/>
              <a:pathLst>
                <a:path extrusionOk="0" h="1353" w="1270">
                  <a:moveTo>
                    <a:pt x="249" y="1"/>
                  </a:moveTo>
                  <a:cubicBezTo>
                    <a:pt x="142" y="1"/>
                    <a:pt x="55" y="87"/>
                    <a:pt x="55" y="194"/>
                  </a:cubicBezTo>
                  <a:cubicBezTo>
                    <a:pt x="55" y="303"/>
                    <a:pt x="143" y="387"/>
                    <a:pt x="249" y="387"/>
                  </a:cubicBezTo>
                  <a:lnTo>
                    <a:pt x="619" y="387"/>
                  </a:lnTo>
                  <a:lnTo>
                    <a:pt x="98" y="1039"/>
                  </a:lnTo>
                  <a:cubicBezTo>
                    <a:pt x="0" y="1164"/>
                    <a:pt x="91" y="1353"/>
                    <a:pt x="249" y="1353"/>
                  </a:cubicBezTo>
                  <a:lnTo>
                    <a:pt x="1021" y="1353"/>
                  </a:lnTo>
                  <a:cubicBezTo>
                    <a:pt x="1127" y="1353"/>
                    <a:pt x="1214" y="1268"/>
                    <a:pt x="1214" y="1160"/>
                  </a:cubicBezTo>
                  <a:cubicBezTo>
                    <a:pt x="1214" y="1051"/>
                    <a:pt x="1127" y="966"/>
                    <a:pt x="1021" y="966"/>
                  </a:cubicBezTo>
                  <a:lnTo>
                    <a:pt x="650" y="966"/>
                  </a:lnTo>
                  <a:lnTo>
                    <a:pt x="1171" y="314"/>
                  </a:lnTo>
                  <a:cubicBezTo>
                    <a:pt x="1269" y="191"/>
                    <a:pt x="1179" y="1"/>
                    <a:pt x="1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1"/>
            <p:cNvSpPr/>
            <p:nvPr/>
          </p:nvSpPr>
          <p:spPr>
            <a:xfrm>
              <a:off x="5730035" y="1857652"/>
              <a:ext cx="36357" cy="38672"/>
            </a:xfrm>
            <a:custGeom>
              <a:rect b="b" l="l" r="r" t="t"/>
              <a:pathLst>
                <a:path extrusionOk="0" h="1353" w="1272">
                  <a:moveTo>
                    <a:pt x="251" y="0"/>
                  </a:moveTo>
                  <a:cubicBezTo>
                    <a:pt x="142" y="0"/>
                    <a:pt x="57" y="87"/>
                    <a:pt x="57" y="194"/>
                  </a:cubicBezTo>
                  <a:cubicBezTo>
                    <a:pt x="57" y="302"/>
                    <a:pt x="144" y="389"/>
                    <a:pt x="251" y="389"/>
                  </a:cubicBezTo>
                  <a:lnTo>
                    <a:pt x="620" y="389"/>
                  </a:lnTo>
                  <a:lnTo>
                    <a:pt x="99" y="1039"/>
                  </a:lnTo>
                  <a:cubicBezTo>
                    <a:pt x="1" y="1164"/>
                    <a:pt x="93" y="1353"/>
                    <a:pt x="251" y="1353"/>
                  </a:cubicBezTo>
                  <a:lnTo>
                    <a:pt x="1023" y="1353"/>
                  </a:lnTo>
                  <a:cubicBezTo>
                    <a:pt x="1129" y="1353"/>
                    <a:pt x="1215" y="1268"/>
                    <a:pt x="1215" y="1159"/>
                  </a:cubicBezTo>
                  <a:cubicBezTo>
                    <a:pt x="1215" y="1052"/>
                    <a:pt x="1129" y="966"/>
                    <a:pt x="1023" y="966"/>
                  </a:cubicBezTo>
                  <a:lnTo>
                    <a:pt x="652" y="966"/>
                  </a:lnTo>
                  <a:lnTo>
                    <a:pt x="1173" y="316"/>
                  </a:lnTo>
                  <a:cubicBezTo>
                    <a:pt x="1271" y="191"/>
                    <a:pt x="1181" y="0"/>
                    <a:pt x="1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41"/>
          <p:cNvGrpSpPr/>
          <p:nvPr/>
        </p:nvGrpSpPr>
        <p:grpSpPr>
          <a:xfrm>
            <a:off x="4297074" y="1494529"/>
            <a:ext cx="549851" cy="548543"/>
            <a:chOff x="4758172" y="1769475"/>
            <a:chExt cx="356652" cy="352965"/>
          </a:xfrm>
        </p:grpSpPr>
        <p:sp>
          <p:nvSpPr>
            <p:cNvPr id="1590" name="Google Shape;1590;p41"/>
            <p:cNvSpPr/>
            <p:nvPr/>
          </p:nvSpPr>
          <p:spPr>
            <a:xfrm>
              <a:off x="4809621" y="1973496"/>
              <a:ext cx="253698" cy="49705"/>
            </a:xfrm>
            <a:custGeom>
              <a:rect b="b" l="l" r="r" t="t"/>
              <a:pathLst>
                <a:path extrusionOk="0" h="1739" w="8876">
                  <a:moveTo>
                    <a:pt x="194" y="0"/>
                  </a:moveTo>
                  <a:cubicBezTo>
                    <a:pt x="87" y="0"/>
                    <a:pt x="0" y="87"/>
                    <a:pt x="0" y="194"/>
                  </a:cubicBezTo>
                  <a:lnTo>
                    <a:pt x="0" y="1545"/>
                  </a:lnTo>
                  <a:cubicBezTo>
                    <a:pt x="0" y="1650"/>
                    <a:pt x="85" y="1738"/>
                    <a:pt x="194" y="1738"/>
                  </a:cubicBezTo>
                  <a:lnTo>
                    <a:pt x="8681" y="1738"/>
                  </a:lnTo>
                  <a:cubicBezTo>
                    <a:pt x="8788" y="1738"/>
                    <a:pt x="8874" y="1652"/>
                    <a:pt x="8874" y="1545"/>
                  </a:cubicBezTo>
                  <a:lnTo>
                    <a:pt x="8874" y="194"/>
                  </a:lnTo>
                  <a:cubicBezTo>
                    <a:pt x="8876" y="88"/>
                    <a:pt x="8788" y="0"/>
                    <a:pt x="86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1"/>
            <p:cNvSpPr/>
            <p:nvPr/>
          </p:nvSpPr>
          <p:spPr>
            <a:xfrm>
              <a:off x="4809621" y="2001079"/>
              <a:ext cx="253698" cy="22123"/>
            </a:xfrm>
            <a:custGeom>
              <a:rect b="b" l="l" r="r" t="t"/>
              <a:pathLst>
                <a:path extrusionOk="0" h="774" w="8876">
                  <a:moveTo>
                    <a:pt x="194" y="1"/>
                  </a:moveTo>
                  <a:cubicBezTo>
                    <a:pt x="87" y="1"/>
                    <a:pt x="0" y="87"/>
                    <a:pt x="0" y="194"/>
                  </a:cubicBezTo>
                  <a:lnTo>
                    <a:pt x="0" y="580"/>
                  </a:lnTo>
                  <a:cubicBezTo>
                    <a:pt x="0" y="685"/>
                    <a:pt x="85" y="773"/>
                    <a:pt x="194" y="773"/>
                  </a:cubicBezTo>
                  <a:lnTo>
                    <a:pt x="8681" y="773"/>
                  </a:lnTo>
                  <a:cubicBezTo>
                    <a:pt x="8788" y="773"/>
                    <a:pt x="8874" y="687"/>
                    <a:pt x="8874" y="580"/>
                  </a:cubicBezTo>
                  <a:lnTo>
                    <a:pt x="8874" y="194"/>
                  </a:lnTo>
                  <a:cubicBezTo>
                    <a:pt x="8876" y="87"/>
                    <a:pt x="8788" y="1"/>
                    <a:pt x="8681"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1"/>
            <p:cNvSpPr/>
            <p:nvPr/>
          </p:nvSpPr>
          <p:spPr>
            <a:xfrm>
              <a:off x="4919892" y="1863254"/>
              <a:ext cx="33156" cy="159948"/>
            </a:xfrm>
            <a:custGeom>
              <a:rect b="b" l="l" r="r" t="t"/>
              <a:pathLst>
                <a:path extrusionOk="0" h="5596" w="1160">
                  <a:moveTo>
                    <a:pt x="579" y="1"/>
                  </a:moveTo>
                  <a:cubicBezTo>
                    <a:pt x="259" y="1"/>
                    <a:pt x="1" y="261"/>
                    <a:pt x="1" y="579"/>
                  </a:cubicBezTo>
                  <a:lnTo>
                    <a:pt x="1" y="5402"/>
                  </a:lnTo>
                  <a:cubicBezTo>
                    <a:pt x="1" y="5507"/>
                    <a:pt x="87" y="5595"/>
                    <a:pt x="194" y="5595"/>
                  </a:cubicBezTo>
                  <a:lnTo>
                    <a:pt x="966" y="5595"/>
                  </a:lnTo>
                  <a:cubicBezTo>
                    <a:pt x="1072" y="5595"/>
                    <a:pt x="1160" y="5509"/>
                    <a:pt x="1160" y="5402"/>
                  </a:cubicBezTo>
                  <a:lnTo>
                    <a:pt x="1160" y="579"/>
                  </a:lnTo>
                  <a:cubicBezTo>
                    <a:pt x="1158" y="260"/>
                    <a:pt x="899" y="1"/>
                    <a:pt x="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1"/>
            <p:cNvSpPr/>
            <p:nvPr/>
          </p:nvSpPr>
          <p:spPr>
            <a:xfrm>
              <a:off x="4974999" y="1863254"/>
              <a:ext cx="33156" cy="159948"/>
            </a:xfrm>
            <a:custGeom>
              <a:rect b="b" l="l" r="r" t="t"/>
              <a:pathLst>
                <a:path extrusionOk="0" h="5596" w="1160">
                  <a:moveTo>
                    <a:pt x="580" y="1"/>
                  </a:moveTo>
                  <a:cubicBezTo>
                    <a:pt x="260" y="1"/>
                    <a:pt x="1" y="261"/>
                    <a:pt x="1" y="579"/>
                  </a:cubicBezTo>
                  <a:lnTo>
                    <a:pt x="1" y="5402"/>
                  </a:lnTo>
                  <a:cubicBezTo>
                    <a:pt x="1" y="5507"/>
                    <a:pt x="87" y="5595"/>
                    <a:pt x="194" y="5595"/>
                  </a:cubicBezTo>
                  <a:lnTo>
                    <a:pt x="966" y="5595"/>
                  </a:lnTo>
                  <a:cubicBezTo>
                    <a:pt x="1072" y="5595"/>
                    <a:pt x="1160" y="5509"/>
                    <a:pt x="1160" y="5402"/>
                  </a:cubicBezTo>
                  <a:lnTo>
                    <a:pt x="1160" y="579"/>
                  </a:lnTo>
                  <a:cubicBezTo>
                    <a:pt x="1158" y="260"/>
                    <a:pt x="900" y="1"/>
                    <a:pt x="5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1"/>
            <p:cNvSpPr/>
            <p:nvPr/>
          </p:nvSpPr>
          <p:spPr>
            <a:xfrm>
              <a:off x="5030221" y="1824639"/>
              <a:ext cx="33156" cy="264731"/>
            </a:xfrm>
            <a:custGeom>
              <a:rect b="b" l="l" r="r" t="t"/>
              <a:pathLst>
                <a:path extrusionOk="0" h="9262" w="1160">
                  <a:moveTo>
                    <a:pt x="579" y="1"/>
                  </a:moveTo>
                  <a:cubicBezTo>
                    <a:pt x="259" y="1"/>
                    <a:pt x="0" y="261"/>
                    <a:pt x="0" y="579"/>
                  </a:cubicBezTo>
                  <a:lnTo>
                    <a:pt x="0" y="9068"/>
                  </a:lnTo>
                  <a:cubicBezTo>
                    <a:pt x="0" y="9174"/>
                    <a:pt x="86" y="9261"/>
                    <a:pt x="194" y="9261"/>
                  </a:cubicBezTo>
                  <a:lnTo>
                    <a:pt x="966" y="9261"/>
                  </a:lnTo>
                  <a:cubicBezTo>
                    <a:pt x="1071" y="9261"/>
                    <a:pt x="1159" y="9176"/>
                    <a:pt x="1159" y="9068"/>
                  </a:cubicBezTo>
                  <a:lnTo>
                    <a:pt x="1159" y="579"/>
                  </a:lnTo>
                  <a:cubicBezTo>
                    <a:pt x="1158" y="260"/>
                    <a:pt x="897" y="1"/>
                    <a:pt x="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1"/>
            <p:cNvSpPr/>
            <p:nvPr/>
          </p:nvSpPr>
          <p:spPr>
            <a:xfrm>
              <a:off x="4864785" y="1863254"/>
              <a:ext cx="33156" cy="159948"/>
            </a:xfrm>
            <a:custGeom>
              <a:rect b="b" l="l" r="r" t="t"/>
              <a:pathLst>
                <a:path extrusionOk="0" h="5596" w="1160">
                  <a:moveTo>
                    <a:pt x="579" y="1"/>
                  </a:moveTo>
                  <a:cubicBezTo>
                    <a:pt x="259" y="1"/>
                    <a:pt x="0" y="261"/>
                    <a:pt x="0" y="579"/>
                  </a:cubicBezTo>
                  <a:lnTo>
                    <a:pt x="0" y="5402"/>
                  </a:lnTo>
                  <a:cubicBezTo>
                    <a:pt x="0" y="5507"/>
                    <a:pt x="87" y="5595"/>
                    <a:pt x="194" y="5595"/>
                  </a:cubicBezTo>
                  <a:lnTo>
                    <a:pt x="966" y="5595"/>
                  </a:lnTo>
                  <a:cubicBezTo>
                    <a:pt x="1072" y="5595"/>
                    <a:pt x="1159" y="5509"/>
                    <a:pt x="1159" y="5402"/>
                  </a:cubicBezTo>
                  <a:lnTo>
                    <a:pt x="1159" y="579"/>
                  </a:lnTo>
                  <a:cubicBezTo>
                    <a:pt x="1158" y="260"/>
                    <a:pt x="897" y="1"/>
                    <a:pt x="5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1"/>
            <p:cNvSpPr/>
            <p:nvPr/>
          </p:nvSpPr>
          <p:spPr>
            <a:xfrm>
              <a:off x="4809621" y="1824639"/>
              <a:ext cx="33127" cy="264731"/>
            </a:xfrm>
            <a:custGeom>
              <a:rect b="b" l="l" r="r" t="t"/>
              <a:pathLst>
                <a:path extrusionOk="0" h="9262" w="1159">
                  <a:moveTo>
                    <a:pt x="578" y="1"/>
                  </a:moveTo>
                  <a:cubicBezTo>
                    <a:pt x="258" y="1"/>
                    <a:pt x="0" y="261"/>
                    <a:pt x="0" y="579"/>
                  </a:cubicBezTo>
                  <a:lnTo>
                    <a:pt x="0" y="9068"/>
                  </a:lnTo>
                  <a:cubicBezTo>
                    <a:pt x="0" y="9174"/>
                    <a:pt x="85" y="9261"/>
                    <a:pt x="194" y="9261"/>
                  </a:cubicBezTo>
                  <a:lnTo>
                    <a:pt x="965" y="9261"/>
                  </a:lnTo>
                  <a:cubicBezTo>
                    <a:pt x="1072" y="9261"/>
                    <a:pt x="1158" y="9176"/>
                    <a:pt x="1158" y="9068"/>
                  </a:cubicBezTo>
                  <a:lnTo>
                    <a:pt x="1158" y="579"/>
                  </a:lnTo>
                  <a:cubicBezTo>
                    <a:pt x="1158" y="260"/>
                    <a:pt x="898" y="1"/>
                    <a:pt x="5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1"/>
            <p:cNvSpPr/>
            <p:nvPr/>
          </p:nvSpPr>
          <p:spPr>
            <a:xfrm>
              <a:off x="4809621" y="1863254"/>
              <a:ext cx="253613" cy="38615"/>
            </a:xfrm>
            <a:custGeom>
              <a:rect b="b" l="l" r="r" t="t"/>
              <a:pathLst>
                <a:path extrusionOk="0" h="1351" w="8873">
                  <a:moveTo>
                    <a:pt x="0" y="1"/>
                  </a:moveTo>
                  <a:lnTo>
                    <a:pt x="0" y="1350"/>
                  </a:lnTo>
                  <a:lnTo>
                    <a:pt x="8873" y="1350"/>
                  </a:lnTo>
                  <a:lnTo>
                    <a:pt x="88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1"/>
            <p:cNvSpPr/>
            <p:nvPr/>
          </p:nvSpPr>
          <p:spPr>
            <a:xfrm>
              <a:off x="4809621" y="1890779"/>
              <a:ext cx="253613" cy="11033"/>
            </a:xfrm>
            <a:custGeom>
              <a:rect b="b" l="l" r="r" t="t"/>
              <a:pathLst>
                <a:path extrusionOk="0" h="386" w="8873">
                  <a:moveTo>
                    <a:pt x="0" y="0"/>
                  </a:moveTo>
                  <a:lnTo>
                    <a:pt x="0" y="386"/>
                  </a:lnTo>
                  <a:lnTo>
                    <a:pt x="8873" y="386"/>
                  </a:lnTo>
                  <a:lnTo>
                    <a:pt x="8873" y="0"/>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1"/>
            <p:cNvSpPr/>
            <p:nvPr/>
          </p:nvSpPr>
          <p:spPr>
            <a:xfrm>
              <a:off x="4809621" y="2012111"/>
              <a:ext cx="253613" cy="38586"/>
            </a:xfrm>
            <a:custGeom>
              <a:rect b="b" l="l" r="r" t="t"/>
              <a:pathLst>
                <a:path extrusionOk="0" h="1350" w="8873">
                  <a:moveTo>
                    <a:pt x="0" y="0"/>
                  </a:moveTo>
                  <a:lnTo>
                    <a:pt x="0" y="1350"/>
                  </a:lnTo>
                  <a:lnTo>
                    <a:pt x="8873" y="1350"/>
                  </a:lnTo>
                  <a:lnTo>
                    <a:pt x="88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1"/>
            <p:cNvSpPr/>
            <p:nvPr/>
          </p:nvSpPr>
          <p:spPr>
            <a:xfrm>
              <a:off x="4809621" y="2039665"/>
              <a:ext cx="253613" cy="11033"/>
            </a:xfrm>
            <a:custGeom>
              <a:rect b="b" l="l" r="r" t="t"/>
              <a:pathLst>
                <a:path extrusionOk="0" h="386" w="8873">
                  <a:moveTo>
                    <a:pt x="0" y="0"/>
                  </a:moveTo>
                  <a:lnTo>
                    <a:pt x="0" y="386"/>
                  </a:lnTo>
                  <a:lnTo>
                    <a:pt x="8873" y="386"/>
                  </a:lnTo>
                  <a:lnTo>
                    <a:pt x="8873" y="0"/>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1"/>
            <p:cNvSpPr/>
            <p:nvPr/>
          </p:nvSpPr>
          <p:spPr>
            <a:xfrm>
              <a:off x="4758172" y="2045181"/>
              <a:ext cx="356652" cy="77258"/>
            </a:xfrm>
            <a:custGeom>
              <a:rect b="b" l="l" r="r" t="t"/>
              <a:pathLst>
                <a:path extrusionOk="0" h="2703" w="12478">
                  <a:moveTo>
                    <a:pt x="11833" y="1"/>
                  </a:moveTo>
                  <a:cubicBezTo>
                    <a:pt x="11697" y="1"/>
                    <a:pt x="11560" y="49"/>
                    <a:pt x="11451" y="145"/>
                  </a:cubicBezTo>
                  <a:cubicBezTo>
                    <a:pt x="11435" y="159"/>
                    <a:pt x="11027" y="501"/>
                    <a:pt x="10217" y="836"/>
                  </a:cubicBezTo>
                  <a:cubicBezTo>
                    <a:pt x="9436" y="1158"/>
                    <a:pt x="8111" y="1545"/>
                    <a:pt x="6237" y="1545"/>
                  </a:cubicBezTo>
                  <a:cubicBezTo>
                    <a:pt x="4364" y="1545"/>
                    <a:pt x="3040" y="1158"/>
                    <a:pt x="2257" y="836"/>
                  </a:cubicBezTo>
                  <a:cubicBezTo>
                    <a:pt x="1451" y="501"/>
                    <a:pt x="1043" y="162"/>
                    <a:pt x="1027" y="147"/>
                  </a:cubicBezTo>
                  <a:cubicBezTo>
                    <a:pt x="917" y="50"/>
                    <a:pt x="781" y="3"/>
                    <a:pt x="645" y="3"/>
                  </a:cubicBezTo>
                  <a:cubicBezTo>
                    <a:pt x="484" y="3"/>
                    <a:pt x="325" y="69"/>
                    <a:pt x="211" y="197"/>
                  </a:cubicBezTo>
                  <a:cubicBezTo>
                    <a:pt x="0" y="435"/>
                    <a:pt x="22" y="801"/>
                    <a:pt x="260" y="1014"/>
                  </a:cubicBezTo>
                  <a:cubicBezTo>
                    <a:pt x="338" y="1083"/>
                    <a:pt x="2207" y="2703"/>
                    <a:pt x="6239" y="2703"/>
                  </a:cubicBezTo>
                  <a:cubicBezTo>
                    <a:pt x="10271" y="2703"/>
                    <a:pt x="12141" y="1083"/>
                    <a:pt x="12219" y="1014"/>
                  </a:cubicBezTo>
                  <a:cubicBezTo>
                    <a:pt x="12455" y="800"/>
                    <a:pt x="12478" y="434"/>
                    <a:pt x="12265" y="196"/>
                  </a:cubicBezTo>
                  <a:cubicBezTo>
                    <a:pt x="12151" y="67"/>
                    <a:pt x="11992" y="1"/>
                    <a:pt x="118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4758658" y="2055471"/>
              <a:ext cx="355623" cy="66883"/>
            </a:xfrm>
            <a:custGeom>
              <a:rect b="b" l="l" r="r" t="t"/>
              <a:pathLst>
                <a:path extrusionOk="0" h="2340" w="12442">
                  <a:moveTo>
                    <a:pt x="12352" y="1"/>
                  </a:moveTo>
                  <a:lnTo>
                    <a:pt x="12352" y="1"/>
                  </a:lnTo>
                  <a:cubicBezTo>
                    <a:pt x="12319" y="83"/>
                    <a:pt x="12269" y="157"/>
                    <a:pt x="12200" y="218"/>
                  </a:cubicBezTo>
                  <a:cubicBezTo>
                    <a:pt x="12121" y="287"/>
                    <a:pt x="10252" y="1907"/>
                    <a:pt x="6220" y="1907"/>
                  </a:cubicBezTo>
                  <a:cubicBezTo>
                    <a:pt x="2188" y="1907"/>
                    <a:pt x="319" y="287"/>
                    <a:pt x="241" y="218"/>
                  </a:cubicBezTo>
                  <a:cubicBezTo>
                    <a:pt x="172" y="157"/>
                    <a:pt x="121" y="83"/>
                    <a:pt x="90" y="2"/>
                  </a:cubicBezTo>
                  <a:lnTo>
                    <a:pt x="90" y="2"/>
                  </a:lnTo>
                  <a:cubicBezTo>
                    <a:pt x="1" y="224"/>
                    <a:pt x="53" y="486"/>
                    <a:pt x="241" y="651"/>
                  </a:cubicBezTo>
                  <a:cubicBezTo>
                    <a:pt x="319" y="721"/>
                    <a:pt x="2188" y="2340"/>
                    <a:pt x="6220" y="2340"/>
                  </a:cubicBezTo>
                  <a:cubicBezTo>
                    <a:pt x="10252" y="2340"/>
                    <a:pt x="12121" y="721"/>
                    <a:pt x="12200" y="651"/>
                  </a:cubicBezTo>
                  <a:cubicBezTo>
                    <a:pt x="12388" y="485"/>
                    <a:pt x="12441" y="223"/>
                    <a:pt x="12352"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4907259" y="1813549"/>
              <a:ext cx="36357" cy="38672"/>
            </a:xfrm>
            <a:custGeom>
              <a:rect b="b" l="l" r="r" t="t"/>
              <a:pathLst>
                <a:path extrusionOk="0" h="1353" w="1272">
                  <a:moveTo>
                    <a:pt x="249" y="0"/>
                  </a:moveTo>
                  <a:cubicBezTo>
                    <a:pt x="142" y="0"/>
                    <a:pt x="56" y="85"/>
                    <a:pt x="56" y="194"/>
                  </a:cubicBezTo>
                  <a:cubicBezTo>
                    <a:pt x="56" y="302"/>
                    <a:pt x="143" y="387"/>
                    <a:pt x="249" y="387"/>
                  </a:cubicBezTo>
                  <a:lnTo>
                    <a:pt x="620" y="387"/>
                  </a:lnTo>
                  <a:lnTo>
                    <a:pt x="99" y="1039"/>
                  </a:lnTo>
                  <a:cubicBezTo>
                    <a:pt x="1" y="1162"/>
                    <a:pt x="91" y="1353"/>
                    <a:pt x="249" y="1353"/>
                  </a:cubicBezTo>
                  <a:lnTo>
                    <a:pt x="1021" y="1353"/>
                  </a:lnTo>
                  <a:cubicBezTo>
                    <a:pt x="1127" y="1353"/>
                    <a:pt x="1215" y="1267"/>
                    <a:pt x="1215" y="1159"/>
                  </a:cubicBezTo>
                  <a:cubicBezTo>
                    <a:pt x="1215" y="1051"/>
                    <a:pt x="1127" y="966"/>
                    <a:pt x="1021" y="966"/>
                  </a:cubicBezTo>
                  <a:lnTo>
                    <a:pt x="651" y="966"/>
                  </a:lnTo>
                  <a:lnTo>
                    <a:pt x="1172" y="314"/>
                  </a:lnTo>
                  <a:cubicBezTo>
                    <a:pt x="1271" y="189"/>
                    <a:pt x="1179" y="0"/>
                    <a:pt x="1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4945845" y="1791569"/>
              <a:ext cx="36328" cy="38644"/>
            </a:xfrm>
            <a:custGeom>
              <a:rect b="b" l="l" r="r" t="t"/>
              <a:pathLst>
                <a:path extrusionOk="0" h="1352" w="1271">
                  <a:moveTo>
                    <a:pt x="250" y="0"/>
                  </a:moveTo>
                  <a:cubicBezTo>
                    <a:pt x="141" y="0"/>
                    <a:pt x="57" y="85"/>
                    <a:pt x="57" y="194"/>
                  </a:cubicBezTo>
                  <a:cubicBezTo>
                    <a:pt x="57" y="301"/>
                    <a:pt x="144" y="387"/>
                    <a:pt x="250" y="387"/>
                  </a:cubicBezTo>
                  <a:lnTo>
                    <a:pt x="621" y="387"/>
                  </a:lnTo>
                  <a:lnTo>
                    <a:pt x="100" y="1037"/>
                  </a:lnTo>
                  <a:cubicBezTo>
                    <a:pt x="0" y="1162"/>
                    <a:pt x="92" y="1351"/>
                    <a:pt x="250" y="1351"/>
                  </a:cubicBezTo>
                  <a:lnTo>
                    <a:pt x="1022" y="1351"/>
                  </a:lnTo>
                  <a:cubicBezTo>
                    <a:pt x="1128" y="1351"/>
                    <a:pt x="1216" y="1266"/>
                    <a:pt x="1216" y="1158"/>
                  </a:cubicBezTo>
                  <a:cubicBezTo>
                    <a:pt x="1216" y="1051"/>
                    <a:pt x="1128" y="964"/>
                    <a:pt x="1022" y="964"/>
                  </a:cubicBezTo>
                  <a:lnTo>
                    <a:pt x="652" y="964"/>
                  </a:lnTo>
                  <a:lnTo>
                    <a:pt x="1173" y="314"/>
                  </a:lnTo>
                  <a:cubicBezTo>
                    <a:pt x="1271" y="189"/>
                    <a:pt x="1180" y="0"/>
                    <a:pt x="10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a:off x="4984460" y="1769475"/>
              <a:ext cx="36300" cy="38701"/>
            </a:xfrm>
            <a:custGeom>
              <a:rect b="b" l="l" r="r" t="t"/>
              <a:pathLst>
                <a:path extrusionOk="0" h="1354" w="1270">
                  <a:moveTo>
                    <a:pt x="249" y="1"/>
                  </a:moveTo>
                  <a:cubicBezTo>
                    <a:pt x="141" y="1"/>
                    <a:pt x="55" y="86"/>
                    <a:pt x="55" y="194"/>
                  </a:cubicBezTo>
                  <a:cubicBezTo>
                    <a:pt x="55" y="301"/>
                    <a:pt x="143" y="388"/>
                    <a:pt x="249" y="388"/>
                  </a:cubicBezTo>
                  <a:lnTo>
                    <a:pt x="619" y="388"/>
                  </a:lnTo>
                  <a:lnTo>
                    <a:pt x="98" y="1038"/>
                  </a:lnTo>
                  <a:cubicBezTo>
                    <a:pt x="0" y="1163"/>
                    <a:pt x="91" y="1353"/>
                    <a:pt x="249" y="1353"/>
                  </a:cubicBezTo>
                  <a:lnTo>
                    <a:pt x="1021" y="1353"/>
                  </a:lnTo>
                  <a:cubicBezTo>
                    <a:pt x="1126" y="1353"/>
                    <a:pt x="1214" y="1267"/>
                    <a:pt x="1214" y="1160"/>
                  </a:cubicBezTo>
                  <a:cubicBezTo>
                    <a:pt x="1214" y="1051"/>
                    <a:pt x="1126" y="967"/>
                    <a:pt x="1021" y="967"/>
                  </a:cubicBezTo>
                  <a:lnTo>
                    <a:pt x="650" y="967"/>
                  </a:lnTo>
                  <a:lnTo>
                    <a:pt x="1171" y="315"/>
                  </a:lnTo>
                  <a:cubicBezTo>
                    <a:pt x="1269" y="190"/>
                    <a:pt x="1179" y="1"/>
                    <a:pt x="10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6" name="Google Shape;1606;p41"/>
          <p:cNvCxnSpPr>
            <a:stCxn id="1554" idx="0"/>
            <a:endCxn id="1546" idx="2"/>
          </p:cNvCxnSpPr>
          <p:nvPr/>
        </p:nvCxnSpPr>
        <p:spPr>
          <a:xfrm flipH="1" rot="10800000">
            <a:off x="4572000" y="2774710"/>
            <a:ext cx="5100" cy="228600"/>
          </a:xfrm>
          <a:prstGeom prst="straightConnector1">
            <a:avLst/>
          </a:prstGeom>
          <a:noFill/>
          <a:ln cap="flat" cmpd="sng" w="19050">
            <a:solidFill>
              <a:schemeClr val="accent1"/>
            </a:solidFill>
            <a:prstDash val="solid"/>
            <a:round/>
            <a:headEnd len="med" w="med" type="none"/>
            <a:tailEnd len="med" w="med" type="none"/>
          </a:ln>
        </p:spPr>
      </p:cxnSp>
      <p:grpSp>
        <p:nvGrpSpPr>
          <p:cNvPr id="1607" name="Google Shape;1607;p41"/>
          <p:cNvGrpSpPr/>
          <p:nvPr/>
        </p:nvGrpSpPr>
        <p:grpSpPr>
          <a:xfrm>
            <a:off x="1616096" y="1563057"/>
            <a:ext cx="544203" cy="411486"/>
            <a:chOff x="4064246" y="1838009"/>
            <a:chExt cx="544203" cy="411486"/>
          </a:xfrm>
        </p:grpSpPr>
        <p:sp>
          <p:nvSpPr>
            <p:cNvPr id="1608" name="Google Shape;1608;p41"/>
            <p:cNvSpPr/>
            <p:nvPr/>
          </p:nvSpPr>
          <p:spPr>
            <a:xfrm>
              <a:off x="4064246" y="1838009"/>
              <a:ext cx="544203" cy="411486"/>
            </a:xfrm>
            <a:custGeom>
              <a:rect b="b" l="l" r="r" t="t"/>
              <a:pathLst>
                <a:path extrusionOk="0" h="9263" w="12350">
                  <a:moveTo>
                    <a:pt x="387" y="1"/>
                  </a:moveTo>
                  <a:cubicBezTo>
                    <a:pt x="298" y="1"/>
                    <a:pt x="222" y="60"/>
                    <a:pt x="200" y="148"/>
                  </a:cubicBezTo>
                  <a:cubicBezTo>
                    <a:pt x="192" y="182"/>
                    <a:pt x="8" y="938"/>
                    <a:pt x="365" y="1566"/>
                  </a:cubicBezTo>
                  <a:cubicBezTo>
                    <a:pt x="0" y="2554"/>
                    <a:pt x="0" y="3850"/>
                    <a:pt x="0" y="4633"/>
                  </a:cubicBezTo>
                  <a:cubicBezTo>
                    <a:pt x="0" y="5415"/>
                    <a:pt x="0" y="6710"/>
                    <a:pt x="365" y="7699"/>
                  </a:cubicBezTo>
                  <a:cubicBezTo>
                    <a:pt x="8" y="8326"/>
                    <a:pt x="191" y="9083"/>
                    <a:pt x="200" y="9117"/>
                  </a:cubicBezTo>
                  <a:cubicBezTo>
                    <a:pt x="222" y="9202"/>
                    <a:pt x="298" y="9263"/>
                    <a:pt x="387" y="9263"/>
                  </a:cubicBezTo>
                  <a:cubicBezTo>
                    <a:pt x="421" y="9263"/>
                    <a:pt x="1173" y="9256"/>
                    <a:pt x="1787" y="8711"/>
                  </a:cubicBezTo>
                  <a:cubicBezTo>
                    <a:pt x="3012" y="9089"/>
                    <a:pt x="5105" y="9263"/>
                    <a:pt x="6175" y="9263"/>
                  </a:cubicBezTo>
                  <a:cubicBezTo>
                    <a:pt x="7245" y="9263"/>
                    <a:pt x="9338" y="9087"/>
                    <a:pt x="10563" y="8711"/>
                  </a:cubicBezTo>
                  <a:cubicBezTo>
                    <a:pt x="11176" y="9258"/>
                    <a:pt x="11930" y="9263"/>
                    <a:pt x="11963" y="9263"/>
                  </a:cubicBezTo>
                  <a:cubicBezTo>
                    <a:pt x="12052" y="9263"/>
                    <a:pt x="12128" y="9203"/>
                    <a:pt x="12150" y="9117"/>
                  </a:cubicBezTo>
                  <a:cubicBezTo>
                    <a:pt x="12158" y="9083"/>
                    <a:pt x="12342" y="8326"/>
                    <a:pt x="11985" y="7699"/>
                  </a:cubicBezTo>
                  <a:cubicBezTo>
                    <a:pt x="12350" y="6710"/>
                    <a:pt x="12350" y="5415"/>
                    <a:pt x="12350" y="4633"/>
                  </a:cubicBezTo>
                  <a:cubicBezTo>
                    <a:pt x="12350" y="3850"/>
                    <a:pt x="12350" y="2556"/>
                    <a:pt x="11985" y="1566"/>
                  </a:cubicBezTo>
                  <a:cubicBezTo>
                    <a:pt x="12342" y="938"/>
                    <a:pt x="12161" y="182"/>
                    <a:pt x="12150" y="148"/>
                  </a:cubicBezTo>
                  <a:cubicBezTo>
                    <a:pt x="12128" y="63"/>
                    <a:pt x="12052" y="1"/>
                    <a:pt x="11963" y="1"/>
                  </a:cubicBezTo>
                  <a:cubicBezTo>
                    <a:pt x="11930" y="1"/>
                    <a:pt x="11179" y="8"/>
                    <a:pt x="10563" y="554"/>
                  </a:cubicBezTo>
                  <a:cubicBezTo>
                    <a:pt x="9338" y="176"/>
                    <a:pt x="7245" y="1"/>
                    <a:pt x="6175" y="1"/>
                  </a:cubicBezTo>
                  <a:cubicBezTo>
                    <a:pt x="5105" y="1"/>
                    <a:pt x="3012" y="178"/>
                    <a:pt x="1787" y="554"/>
                  </a:cubicBezTo>
                  <a:cubicBezTo>
                    <a:pt x="1174" y="7"/>
                    <a:pt x="421" y="1"/>
                    <a:pt x="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a:off x="4064290" y="1838009"/>
              <a:ext cx="543982" cy="411486"/>
            </a:xfrm>
            <a:custGeom>
              <a:rect b="b" l="l" r="r" t="t"/>
              <a:pathLst>
                <a:path extrusionOk="0" h="9263" w="12345">
                  <a:moveTo>
                    <a:pt x="389" y="1"/>
                  </a:moveTo>
                  <a:cubicBezTo>
                    <a:pt x="300" y="1"/>
                    <a:pt x="222" y="60"/>
                    <a:pt x="200" y="148"/>
                  </a:cubicBezTo>
                  <a:cubicBezTo>
                    <a:pt x="193" y="182"/>
                    <a:pt x="10" y="938"/>
                    <a:pt x="367" y="1566"/>
                  </a:cubicBezTo>
                  <a:cubicBezTo>
                    <a:pt x="1" y="2554"/>
                    <a:pt x="1" y="3850"/>
                    <a:pt x="1" y="4633"/>
                  </a:cubicBezTo>
                  <a:cubicBezTo>
                    <a:pt x="1" y="5415"/>
                    <a:pt x="1" y="6710"/>
                    <a:pt x="367" y="7699"/>
                  </a:cubicBezTo>
                  <a:cubicBezTo>
                    <a:pt x="10" y="8326"/>
                    <a:pt x="191" y="9083"/>
                    <a:pt x="200" y="9117"/>
                  </a:cubicBezTo>
                  <a:cubicBezTo>
                    <a:pt x="222" y="9202"/>
                    <a:pt x="300" y="9263"/>
                    <a:pt x="389" y="9263"/>
                  </a:cubicBezTo>
                  <a:cubicBezTo>
                    <a:pt x="422" y="9263"/>
                    <a:pt x="1173" y="9256"/>
                    <a:pt x="1789" y="8711"/>
                  </a:cubicBezTo>
                  <a:cubicBezTo>
                    <a:pt x="3012" y="9089"/>
                    <a:pt x="5107" y="9263"/>
                    <a:pt x="6177" y="9263"/>
                  </a:cubicBezTo>
                  <a:cubicBezTo>
                    <a:pt x="7245" y="9263"/>
                    <a:pt x="9340" y="9087"/>
                    <a:pt x="10563" y="8711"/>
                  </a:cubicBezTo>
                  <a:cubicBezTo>
                    <a:pt x="11178" y="9258"/>
                    <a:pt x="11931" y="9263"/>
                    <a:pt x="11965" y="9263"/>
                  </a:cubicBezTo>
                  <a:cubicBezTo>
                    <a:pt x="12054" y="9263"/>
                    <a:pt x="12130" y="9203"/>
                    <a:pt x="12152" y="9117"/>
                  </a:cubicBezTo>
                  <a:cubicBezTo>
                    <a:pt x="12160" y="9083"/>
                    <a:pt x="12344" y="8326"/>
                    <a:pt x="11987" y="7699"/>
                  </a:cubicBezTo>
                  <a:cubicBezTo>
                    <a:pt x="11989" y="7690"/>
                    <a:pt x="11990" y="7681"/>
                    <a:pt x="11995" y="7671"/>
                  </a:cubicBezTo>
                  <a:lnTo>
                    <a:pt x="11995" y="7671"/>
                  </a:lnTo>
                  <a:cubicBezTo>
                    <a:pt x="9682" y="8453"/>
                    <a:pt x="7655" y="8703"/>
                    <a:pt x="6009" y="8703"/>
                  </a:cubicBezTo>
                  <a:cubicBezTo>
                    <a:pt x="3081" y="8703"/>
                    <a:pt x="1353" y="7912"/>
                    <a:pt x="1353" y="7912"/>
                  </a:cubicBezTo>
                  <a:cubicBezTo>
                    <a:pt x="166" y="4348"/>
                    <a:pt x="1054" y="1777"/>
                    <a:pt x="1736" y="510"/>
                  </a:cubicBezTo>
                  <a:cubicBezTo>
                    <a:pt x="1130" y="8"/>
                    <a:pt x="422" y="1"/>
                    <a:pt x="389"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4488002" y="1898068"/>
              <a:ext cx="87689" cy="291412"/>
            </a:xfrm>
            <a:custGeom>
              <a:rect b="b" l="l" r="r" t="t"/>
              <a:pathLst>
                <a:path extrusionOk="0" h="6560" w="1990">
                  <a:moveTo>
                    <a:pt x="998" y="1"/>
                  </a:moveTo>
                  <a:cubicBezTo>
                    <a:pt x="937" y="1"/>
                    <a:pt x="881" y="28"/>
                    <a:pt x="844" y="77"/>
                  </a:cubicBezTo>
                  <a:cubicBezTo>
                    <a:pt x="826" y="103"/>
                    <a:pt x="381" y="705"/>
                    <a:pt x="158" y="1794"/>
                  </a:cubicBezTo>
                  <a:cubicBezTo>
                    <a:pt x="29" y="2431"/>
                    <a:pt x="0" y="3104"/>
                    <a:pt x="75" y="3795"/>
                  </a:cubicBezTo>
                  <a:cubicBezTo>
                    <a:pt x="167" y="4657"/>
                    <a:pt x="419" y="5548"/>
                    <a:pt x="822" y="6445"/>
                  </a:cubicBezTo>
                  <a:cubicBezTo>
                    <a:pt x="852" y="6515"/>
                    <a:pt x="918" y="6557"/>
                    <a:pt x="993" y="6560"/>
                  </a:cubicBezTo>
                  <a:lnTo>
                    <a:pt x="997" y="6560"/>
                  </a:lnTo>
                  <a:cubicBezTo>
                    <a:pt x="1070" y="6560"/>
                    <a:pt x="1137" y="6518"/>
                    <a:pt x="1170" y="6453"/>
                  </a:cubicBezTo>
                  <a:cubicBezTo>
                    <a:pt x="1186" y="6420"/>
                    <a:pt x="1572" y="5642"/>
                    <a:pt x="1767" y="4469"/>
                  </a:cubicBezTo>
                  <a:cubicBezTo>
                    <a:pt x="1948" y="3385"/>
                    <a:pt x="1990" y="1748"/>
                    <a:pt x="1170" y="107"/>
                  </a:cubicBezTo>
                  <a:cubicBezTo>
                    <a:pt x="1140" y="47"/>
                    <a:pt x="1081" y="7"/>
                    <a:pt x="1015" y="1"/>
                  </a:cubicBezTo>
                  <a:cubicBezTo>
                    <a:pt x="1009" y="1"/>
                    <a:pt x="1003" y="1"/>
                    <a:pt x="9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4206189" y="2043729"/>
              <a:ext cx="81873" cy="85735"/>
            </a:xfrm>
            <a:custGeom>
              <a:rect b="b" l="l" r="r" t="t"/>
              <a:pathLst>
                <a:path extrusionOk="0" h="1930" w="1858">
                  <a:moveTo>
                    <a:pt x="253" y="0"/>
                  </a:moveTo>
                  <a:cubicBezTo>
                    <a:pt x="146" y="0"/>
                    <a:pt x="60" y="85"/>
                    <a:pt x="60" y="194"/>
                  </a:cubicBezTo>
                  <a:cubicBezTo>
                    <a:pt x="60" y="301"/>
                    <a:pt x="148" y="387"/>
                    <a:pt x="253" y="387"/>
                  </a:cubicBezTo>
                  <a:lnTo>
                    <a:pt x="1180" y="387"/>
                  </a:lnTo>
                  <a:lnTo>
                    <a:pt x="109" y="1610"/>
                  </a:lnTo>
                  <a:cubicBezTo>
                    <a:pt x="1" y="1734"/>
                    <a:pt x="93" y="1930"/>
                    <a:pt x="253" y="1930"/>
                  </a:cubicBezTo>
                  <a:lnTo>
                    <a:pt x="1604" y="1930"/>
                  </a:lnTo>
                  <a:cubicBezTo>
                    <a:pt x="1712" y="1930"/>
                    <a:pt x="1798" y="1845"/>
                    <a:pt x="1798" y="1737"/>
                  </a:cubicBezTo>
                  <a:cubicBezTo>
                    <a:pt x="1798" y="1629"/>
                    <a:pt x="1710" y="1543"/>
                    <a:pt x="1604" y="1543"/>
                  </a:cubicBezTo>
                  <a:lnTo>
                    <a:pt x="678" y="1543"/>
                  </a:lnTo>
                  <a:lnTo>
                    <a:pt x="1749" y="320"/>
                  </a:lnTo>
                  <a:cubicBezTo>
                    <a:pt x="1857" y="197"/>
                    <a:pt x="1767" y="0"/>
                    <a:pt x="1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4291416" y="1975096"/>
              <a:ext cx="64423" cy="77251"/>
            </a:xfrm>
            <a:custGeom>
              <a:rect b="b" l="l" r="r" t="t"/>
              <a:pathLst>
                <a:path extrusionOk="0" h="1739" w="1462">
                  <a:moveTo>
                    <a:pt x="249" y="1"/>
                  </a:moveTo>
                  <a:cubicBezTo>
                    <a:pt x="141" y="1"/>
                    <a:pt x="56" y="87"/>
                    <a:pt x="56" y="194"/>
                  </a:cubicBezTo>
                  <a:cubicBezTo>
                    <a:pt x="56" y="303"/>
                    <a:pt x="142" y="388"/>
                    <a:pt x="249" y="388"/>
                  </a:cubicBezTo>
                  <a:lnTo>
                    <a:pt x="838" y="388"/>
                  </a:lnTo>
                  <a:lnTo>
                    <a:pt x="93" y="1434"/>
                  </a:lnTo>
                  <a:cubicBezTo>
                    <a:pt x="1" y="1557"/>
                    <a:pt x="95" y="1739"/>
                    <a:pt x="249" y="1739"/>
                  </a:cubicBezTo>
                  <a:lnTo>
                    <a:pt x="1213" y="1739"/>
                  </a:lnTo>
                  <a:cubicBezTo>
                    <a:pt x="1322" y="1739"/>
                    <a:pt x="1407" y="1652"/>
                    <a:pt x="1407" y="1545"/>
                  </a:cubicBezTo>
                  <a:cubicBezTo>
                    <a:pt x="1407" y="1437"/>
                    <a:pt x="1321" y="1352"/>
                    <a:pt x="1213" y="1352"/>
                  </a:cubicBezTo>
                  <a:lnTo>
                    <a:pt x="624" y="1352"/>
                  </a:lnTo>
                  <a:lnTo>
                    <a:pt x="1370" y="306"/>
                  </a:lnTo>
                  <a:cubicBezTo>
                    <a:pt x="1462" y="181"/>
                    <a:pt x="1368" y="1"/>
                    <a:pt x="1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1"/>
            <p:cNvSpPr/>
            <p:nvPr/>
          </p:nvSpPr>
          <p:spPr>
            <a:xfrm>
              <a:off x="4359544" y="1932362"/>
              <a:ext cx="47326" cy="51441"/>
            </a:xfrm>
            <a:custGeom>
              <a:rect b="b" l="l" r="r" t="t"/>
              <a:pathLst>
                <a:path extrusionOk="0" h="1158" w="1074">
                  <a:moveTo>
                    <a:pt x="248" y="0"/>
                  </a:moveTo>
                  <a:cubicBezTo>
                    <a:pt x="141" y="0"/>
                    <a:pt x="54" y="85"/>
                    <a:pt x="54" y="193"/>
                  </a:cubicBezTo>
                  <a:cubicBezTo>
                    <a:pt x="54" y="301"/>
                    <a:pt x="142" y="387"/>
                    <a:pt x="248" y="387"/>
                  </a:cubicBezTo>
                  <a:lnTo>
                    <a:pt x="441" y="387"/>
                  </a:lnTo>
                  <a:lnTo>
                    <a:pt x="94" y="850"/>
                  </a:lnTo>
                  <a:cubicBezTo>
                    <a:pt x="1" y="975"/>
                    <a:pt x="91" y="1158"/>
                    <a:pt x="248" y="1158"/>
                  </a:cubicBezTo>
                  <a:lnTo>
                    <a:pt x="826" y="1158"/>
                  </a:lnTo>
                  <a:cubicBezTo>
                    <a:pt x="932" y="1158"/>
                    <a:pt x="1020" y="1073"/>
                    <a:pt x="1020" y="964"/>
                  </a:cubicBezTo>
                  <a:cubicBezTo>
                    <a:pt x="1020" y="857"/>
                    <a:pt x="932" y="771"/>
                    <a:pt x="826" y="771"/>
                  </a:cubicBezTo>
                  <a:lnTo>
                    <a:pt x="633" y="771"/>
                  </a:lnTo>
                  <a:lnTo>
                    <a:pt x="981" y="308"/>
                  </a:lnTo>
                  <a:cubicBezTo>
                    <a:pt x="1073" y="183"/>
                    <a:pt x="983" y="0"/>
                    <a:pt x="8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17" name="Shape 1617"/>
        <p:cNvGrpSpPr/>
        <p:nvPr/>
      </p:nvGrpSpPr>
      <p:grpSpPr>
        <a:xfrm>
          <a:off x="0" y="0"/>
          <a:ext cx="0" cy="0"/>
          <a:chOff x="0" y="0"/>
          <a:chExt cx="0" cy="0"/>
        </a:xfrm>
      </p:grpSpPr>
      <p:sp>
        <p:nvSpPr>
          <p:cNvPr id="1618" name="Google Shape;1618;p42"/>
          <p:cNvSpPr txBox="1"/>
          <p:nvPr>
            <p:ph type="title"/>
          </p:nvPr>
        </p:nvSpPr>
        <p:spPr>
          <a:xfrm>
            <a:off x="720000" y="2223925"/>
            <a:ext cx="58944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Team Processes</a:t>
            </a:r>
            <a:endParaRPr/>
          </a:p>
        </p:txBody>
      </p:sp>
      <p:sp>
        <p:nvSpPr>
          <p:cNvPr id="1619" name="Google Shape;1619;p42"/>
          <p:cNvSpPr txBox="1"/>
          <p:nvPr>
            <p:ph idx="2" type="title"/>
          </p:nvPr>
        </p:nvSpPr>
        <p:spPr>
          <a:xfrm>
            <a:off x="720000" y="1124900"/>
            <a:ext cx="2876700" cy="105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03</a:t>
            </a:r>
            <a:endParaRPr/>
          </a:p>
        </p:txBody>
      </p:sp>
      <p:cxnSp>
        <p:nvCxnSpPr>
          <p:cNvPr id="1620" name="Google Shape;1620;p42"/>
          <p:cNvCxnSpPr/>
          <p:nvPr/>
        </p:nvCxnSpPr>
        <p:spPr>
          <a:xfrm>
            <a:off x="720000" y="3287562"/>
            <a:ext cx="1685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43"/>
          <p:cNvSpPr txBox="1"/>
          <p:nvPr>
            <p:ph type="title"/>
          </p:nvPr>
        </p:nvSpPr>
        <p:spPr>
          <a:xfrm>
            <a:off x="1554450" y="272400"/>
            <a:ext cx="6035100" cy="7695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Developing and Refining the Survey Questions</a:t>
            </a:r>
            <a:endParaRPr/>
          </a:p>
        </p:txBody>
      </p:sp>
      <p:sp>
        <p:nvSpPr>
          <p:cNvPr id="1626" name="Google Shape;1626;p43"/>
          <p:cNvSpPr txBox="1"/>
          <p:nvPr>
            <p:ph idx="4294967295" type="subTitle"/>
          </p:nvPr>
        </p:nvSpPr>
        <p:spPr>
          <a:xfrm>
            <a:off x="432750" y="1860888"/>
            <a:ext cx="3438900" cy="21288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rPr b="1" lang="en" sz="1600"/>
              <a:t>Primary objectives of survey</a:t>
            </a:r>
            <a:r>
              <a:rPr lang="en" sz="1600"/>
              <a:t> </a:t>
            </a:r>
            <a:endParaRPr sz="1600"/>
          </a:p>
          <a:p>
            <a:pPr indent="-323850" lvl="1" marL="914400" rtl="0" algn="l">
              <a:lnSpc>
                <a:spcPct val="115000"/>
              </a:lnSpc>
              <a:spcBef>
                <a:spcPts val="1200"/>
              </a:spcBef>
              <a:spcAft>
                <a:spcPts val="0"/>
              </a:spcAft>
              <a:buSzPts val="1500"/>
              <a:buChar char="○"/>
            </a:pPr>
            <a:r>
              <a:rPr lang="en" sz="1500"/>
              <a:t>Gain customer perspectives on the product.</a:t>
            </a:r>
            <a:endParaRPr sz="1500"/>
          </a:p>
          <a:p>
            <a:pPr indent="-323850" lvl="1" marL="914400" rtl="0" algn="l">
              <a:lnSpc>
                <a:spcPct val="115000"/>
              </a:lnSpc>
              <a:spcBef>
                <a:spcPts val="0"/>
              </a:spcBef>
              <a:spcAft>
                <a:spcPts val="0"/>
              </a:spcAft>
              <a:buSzPts val="1500"/>
              <a:buChar char="○"/>
            </a:pPr>
            <a:r>
              <a:rPr lang="en" sz="1500"/>
              <a:t>Identify key insights into customer needs.</a:t>
            </a:r>
            <a:endParaRPr sz="1500"/>
          </a:p>
          <a:p>
            <a:pPr indent="-323850" lvl="1" marL="914400" rtl="0" algn="l">
              <a:lnSpc>
                <a:spcPct val="115000"/>
              </a:lnSpc>
              <a:spcBef>
                <a:spcPts val="0"/>
              </a:spcBef>
              <a:spcAft>
                <a:spcPts val="0"/>
              </a:spcAft>
              <a:buSzPts val="1500"/>
              <a:buChar char="○"/>
            </a:pPr>
            <a:r>
              <a:rPr lang="en" sz="1500"/>
              <a:t>Filter participants for follow-up interviews.</a:t>
            </a:r>
            <a:endParaRPr sz="1500"/>
          </a:p>
          <a:p>
            <a:pPr indent="0" lvl="0" marL="914400" rtl="0" algn="l">
              <a:lnSpc>
                <a:spcPct val="115000"/>
              </a:lnSpc>
              <a:spcBef>
                <a:spcPts val="1200"/>
              </a:spcBef>
              <a:spcAft>
                <a:spcPts val="0"/>
              </a:spcAft>
              <a:buNone/>
            </a:pPr>
            <a:r>
              <a:t/>
            </a:r>
            <a:endParaRPr sz="1600"/>
          </a:p>
          <a:p>
            <a:pPr indent="0" lvl="0" marL="914400" rtl="0" algn="l">
              <a:lnSpc>
                <a:spcPct val="115000"/>
              </a:lnSpc>
              <a:spcBef>
                <a:spcPts val="1200"/>
              </a:spcBef>
              <a:spcAft>
                <a:spcPts val="1200"/>
              </a:spcAft>
              <a:buNone/>
            </a:pPr>
            <a:r>
              <a:t/>
            </a:r>
            <a:endParaRPr sz="1900"/>
          </a:p>
        </p:txBody>
      </p:sp>
      <p:pic>
        <p:nvPicPr>
          <p:cNvPr id="1627" name="Google Shape;1627;p43"/>
          <p:cNvPicPr preferRelativeResize="0"/>
          <p:nvPr/>
        </p:nvPicPr>
        <p:blipFill rotWithShape="1">
          <a:blip r:embed="rId3">
            <a:alphaModFix/>
          </a:blip>
          <a:srcRect b="4251" l="0" r="2248" t="0"/>
          <a:stretch/>
        </p:blipFill>
        <p:spPr>
          <a:xfrm>
            <a:off x="4080825" y="1573150"/>
            <a:ext cx="4908100" cy="30217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44"/>
          <p:cNvSpPr txBox="1"/>
          <p:nvPr>
            <p:ph type="title"/>
          </p:nvPr>
        </p:nvSpPr>
        <p:spPr>
          <a:xfrm>
            <a:off x="720000" y="484050"/>
            <a:ext cx="8093100" cy="516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Learning about Gleap and deliver the survey</a:t>
            </a:r>
            <a:endParaRPr/>
          </a:p>
        </p:txBody>
      </p:sp>
      <p:pic>
        <p:nvPicPr>
          <p:cNvPr id="1633" name="Google Shape;1633;p44"/>
          <p:cNvPicPr preferRelativeResize="0"/>
          <p:nvPr/>
        </p:nvPicPr>
        <p:blipFill rotWithShape="1">
          <a:blip r:embed="rId3">
            <a:alphaModFix/>
          </a:blip>
          <a:srcRect b="0" l="835" r="903" t="0"/>
          <a:stretch/>
        </p:blipFill>
        <p:spPr>
          <a:xfrm>
            <a:off x="202850" y="1369125"/>
            <a:ext cx="4480275" cy="3039850"/>
          </a:xfrm>
          <a:prstGeom prst="rect">
            <a:avLst/>
          </a:prstGeom>
          <a:noFill/>
          <a:ln>
            <a:noFill/>
          </a:ln>
        </p:spPr>
      </p:pic>
      <p:sp>
        <p:nvSpPr>
          <p:cNvPr id="1634" name="Google Shape;1634;p44"/>
          <p:cNvSpPr txBox="1"/>
          <p:nvPr/>
        </p:nvSpPr>
        <p:spPr>
          <a:xfrm>
            <a:off x="4792158" y="924450"/>
            <a:ext cx="4210200" cy="207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600">
                <a:solidFill>
                  <a:schemeClr val="dk1"/>
                </a:solidFill>
                <a:latin typeface="Barlow"/>
                <a:ea typeface="Barlow"/>
                <a:cs typeface="Barlow"/>
                <a:sym typeface="Barlow"/>
              </a:rPr>
              <a:t>I</a:t>
            </a:r>
            <a:r>
              <a:rPr b="1" lang="en" sz="1600">
                <a:solidFill>
                  <a:schemeClr val="dk1"/>
                </a:solidFill>
                <a:latin typeface="Barlow"/>
                <a:ea typeface="Barlow"/>
                <a:cs typeface="Barlow"/>
                <a:sym typeface="Barlow"/>
              </a:rPr>
              <a:t>ntroduction to Gleap</a:t>
            </a:r>
            <a:endParaRPr b="1" sz="1600">
              <a:solidFill>
                <a:schemeClr val="dk1"/>
              </a:solidFill>
              <a:latin typeface="Barlow"/>
              <a:ea typeface="Barlow"/>
              <a:cs typeface="Barlow"/>
              <a:sym typeface="Barlow"/>
            </a:endParaRPr>
          </a:p>
          <a:p>
            <a:pPr indent="-317500" lvl="0" marL="457200" rtl="0" algn="l">
              <a:lnSpc>
                <a:spcPct val="115000"/>
              </a:lnSpc>
              <a:spcBef>
                <a:spcPts val="1200"/>
              </a:spcBef>
              <a:spcAft>
                <a:spcPts val="0"/>
              </a:spcAft>
              <a:buClr>
                <a:schemeClr val="dk1"/>
              </a:buClr>
              <a:buSzPts val="1400"/>
              <a:buFont typeface="Barlow"/>
              <a:buChar char="●"/>
            </a:pPr>
            <a:r>
              <a:rPr lang="en">
                <a:solidFill>
                  <a:schemeClr val="dk1"/>
                </a:solidFill>
                <a:latin typeface="Barlow"/>
                <a:ea typeface="Barlow"/>
                <a:cs typeface="Barlow"/>
                <a:sym typeface="Barlow"/>
              </a:rPr>
              <a:t>Real-time feedback tool designed for apps and websites.</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Helps businesses collect and analyze user feedback.</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Enhances user experience and drives product improvements.</a:t>
            </a:r>
            <a:endParaRPr>
              <a:solidFill>
                <a:schemeClr val="dk1"/>
              </a:solidFill>
              <a:latin typeface="Barlow"/>
              <a:ea typeface="Barlow"/>
              <a:cs typeface="Barlow"/>
              <a:sym typeface="Barlow"/>
            </a:endParaRPr>
          </a:p>
        </p:txBody>
      </p:sp>
      <p:sp>
        <p:nvSpPr>
          <p:cNvPr id="1635" name="Google Shape;1635;p44"/>
          <p:cNvSpPr txBox="1"/>
          <p:nvPr/>
        </p:nvSpPr>
        <p:spPr>
          <a:xfrm>
            <a:off x="4719325" y="2932805"/>
            <a:ext cx="4356000" cy="207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600">
                <a:solidFill>
                  <a:schemeClr val="dk1"/>
                </a:solidFill>
                <a:latin typeface="Barlow"/>
                <a:ea typeface="Barlow"/>
                <a:cs typeface="Barlow"/>
                <a:sym typeface="Barlow"/>
              </a:rPr>
              <a:t>Benefits of Using Gleap</a:t>
            </a:r>
            <a:endParaRPr b="1" sz="1600">
              <a:solidFill>
                <a:schemeClr val="dk1"/>
              </a:solidFill>
              <a:latin typeface="Barlow"/>
              <a:ea typeface="Barlow"/>
              <a:cs typeface="Barlow"/>
              <a:sym typeface="Barlow"/>
            </a:endParaRPr>
          </a:p>
          <a:p>
            <a:pPr indent="-317500" lvl="0" marL="457200" rtl="0" algn="l">
              <a:lnSpc>
                <a:spcPct val="115000"/>
              </a:lnSpc>
              <a:spcBef>
                <a:spcPts val="1200"/>
              </a:spcBef>
              <a:spcAft>
                <a:spcPts val="0"/>
              </a:spcAft>
              <a:buClr>
                <a:schemeClr val="dk1"/>
              </a:buClr>
              <a:buSzPts val="1400"/>
              <a:buChar char="●"/>
            </a:pPr>
            <a:r>
              <a:rPr b="1" lang="en">
                <a:solidFill>
                  <a:schemeClr val="dk1"/>
                </a:solidFill>
                <a:latin typeface="Barlow"/>
                <a:ea typeface="Barlow"/>
                <a:cs typeface="Barlow"/>
                <a:sym typeface="Barlow"/>
              </a:rPr>
              <a:t>Improves User Experience</a:t>
            </a:r>
            <a:r>
              <a:rPr lang="en">
                <a:solidFill>
                  <a:schemeClr val="dk1"/>
                </a:solidFill>
                <a:latin typeface="Barlow"/>
                <a:ea typeface="Barlow"/>
                <a:cs typeface="Barlow"/>
                <a:sym typeface="Barlow"/>
              </a:rPr>
              <a:t>: Identifies pain points and areas for improvement.</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Barlow"/>
                <a:ea typeface="Barlow"/>
                <a:cs typeface="Barlow"/>
                <a:sym typeface="Barlow"/>
              </a:rPr>
              <a:t>Boosts Customer Engagement</a:t>
            </a:r>
            <a:r>
              <a:rPr lang="en">
                <a:solidFill>
                  <a:schemeClr val="dk1"/>
                </a:solidFill>
                <a:latin typeface="Barlow"/>
                <a:ea typeface="Barlow"/>
                <a:cs typeface="Barlow"/>
                <a:sym typeface="Barlow"/>
              </a:rPr>
              <a:t>: Involves users in the development process.</a:t>
            </a:r>
            <a:endParaRPr>
              <a:solidFill>
                <a:schemeClr val="dk1"/>
              </a:solidFill>
              <a:latin typeface="Barlow"/>
              <a:ea typeface="Barlow"/>
              <a:cs typeface="Barlow"/>
              <a:sym typeface="Barlow"/>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latin typeface="Barlow"/>
                <a:ea typeface="Barlow"/>
                <a:cs typeface="Barlow"/>
                <a:sym typeface="Barlow"/>
              </a:rPr>
              <a:t>Enhances Collaboration</a:t>
            </a:r>
            <a:r>
              <a:rPr lang="en">
                <a:solidFill>
                  <a:schemeClr val="dk1"/>
                </a:solidFill>
                <a:latin typeface="Barlow"/>
                <a:ea typeface="Barlow"/>
                <a:cs typeface="Barlow"/>
                <a:sym typeface="Barlow"/>
              </a:rPr>
              <a:t>: Connects with project management tools for efficient workflows.</a:t>
            </a:r>
            <a:endParaRPr>
              <a:solidFill>
                <a:schemeClr val="dk1"/>
              </a:solidFill>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45"/>
          <p:cNvSpPr txBox="1"/>
          <p:nvPr>
            <p:ph type="title"/>
          </p:nvPr>
        </p:nvSpPr>
        <p:spPr>
          <a:xfrm>
            <a:off x="720000" y="179250"/>
            <a:ext cx="7704000" cy="516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Distributing the Survey and Selecting Customers for Interviews</a:t>
            </a:r>
            <a:endParaRPr/>
          </a:p>
        </p:txBody>
      </p:sp>
      <p:sp>
        <p:nvSpPr>
          <p:cNvPr id="1641" name="Google Shape;1641;p45"/>
          <p:cNvSpPr txBox="1"/>
          <p:nvPr>
            <p:ph idx="4294967295" type="subTitle"/>
          </p:nvPr>
        </p:nvSpPr>
        <p:spPr>
          <a:xfrm>
            <a:off x="679875" y="1150450"/>
            <a:ext cx="7704000" cy="3408000"/>
          </a:xfrm>
          <a:prstGeom prst="rect">
            <a:avLst/>
          </a:prstGeom>
        </p:spPr>
        <p:txBody>
          <a:bodyPr anchorCtr="0" anchor="t" bIns="0" lIns="0" spcFirstLastPara="1" rIns="0" wrap="square" tIns="0">
            <a:noAutofit/>
          </a:bodyPr>
          <a:lstStyle/>
          <a:p>
            <a:pPr indent="-349250" lvl="1" marL="914400" rtl="0" algn="l">
              <a:lnSpc>
                <a:spcPct val="115000"/>
              </a:lnSpc>
              <a:spcBef>
                <a:spcPts val="1200"/>
              </a:spcBef>
              <a:spcAft>
                <a:spcPts val="0"/>
              </a:spcAft>
              <a:buSzPts val="1900"/>
              <a:buChar char="○"/>
            </a:pPr>
            <a:r>
              <a:t/>
            </a:r>
            <a:endParaRPr sz="1900"/>
          </a:p>
          <a:p>
            <a:pPr indent="0" lvl="0" marL="0" rtl="0" algn="l">
              <a:lnSpc>
                <a:spcPct val="115000"/>
              </a:lnSpc>
              <a:spcBef>
                <a:spcPts val="1200"/>
              </a:spcBef>
              <a:spcAft>
                <a:spcPts val="1200"/>
              </a:spcAft>
              <a:buNone/>
            </a:pPr>
            <a:r>
              <a:t/>
            </a:r>
            <a:endParaRPr sz="2200"/>
          </a:p>
        </p:txBody>
      </p:sp>
      <p:pic>
        <p:nvPicPr>
          <p:cNvPr id="1642" name="Google Shape;1642;p45"/>
          <p:cNvPicPr preferRelativeResize="0"/>
          <p:nvPr/>
        </p:nvPicPr>
        <p:blipFill>
          <a:blip r:embed="rId3">
            <a:alphaModFix/>
          </a:blip>
          <a:stretch>
            <a:fillRect/>
          </a:stretch>
        </p:blipFill>
        <p:spPr>
          <a:xfrm>
            <a:off x="1213273" y="1014125"/>
            <a:ext cx="7129902" cy="1490025"/>
          </a:xfrm>
          <a:prstGeom prst="rect">
            <a:avLst/>
          </a:prstGeom>
          <a:noFill/>
          <a:ln cap="flat" cmpd="sng" w="9525">
            <a:solidFill>
              <a:schemeClr val="dk2"/>
            </a:solidFill>
            <a:prstDash val="solid"/>
            <a:bevel/>
            <a:headEnd len="sm" w="sm" type="none"/>
            <a:tailEnd len="sm" w="sm" type="none"/>
          </a:ln>
        </p:spPr>
      </p:pic>
      <p:pic>
        <p:nvPicPr>
          <p:cNvPr id="1643" name="Google Shape;1643;p45" title="Gleap Dashboard - Google Chrome 2024-12-02 10-36-24.mp4">
            <a:hlinkClick r:id="rId4"/>
          </p:cNvPr>
          <p:cNvPicPr preferRelativeResize="0"/>
          <p:nvPr/>
        </p:nvPicPr>
        <p:blipFill>
          <a:blip r:embed="rId5">
            <a:alphaModFix/>
          </a:blip>
          <a:stretch>
            <a:fillRect/>
          </a:stretch>
        </p:blipFill>
        <p:spPr>
          <a:xfrm>
            <a:off x="496175" y="2579325"/>
            <a:ext cx="3418900" cy="2564175"/>
          </a:xfrm>
          <a:prstGeom prst="rect">
            <a:avLst/>
          </a:prstGeom>
          <a:noFill/>
          <a:ln>
            <a:noFill/>
          </a:ln>
        </p:spPr>
      </p:pic>
      <p:pic>
        <p:nvPicPr>
          <p:cNvPr id="1644" name="Google Shape;1644;p45"/>
          <p:cNvPicPr preferRelativeResize="0"/>
          <p:nvPr/>
        </p:nvPicPr>
        <p:blipFill>
          <a:blip r:embed="rId6">
            <a:alphaModFix/>
          </a:blip>
          <a:stretch>
            <a:fillRect/>
          </a:stretch>
        </p:blipFill>
        <p:spPr>
          <a:xfrm>
            <a:off x="4058475" y="2724207"/>
            <a:ext cx="4844902" cy="2145667"/>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000"/>
                                        <p:tgtEl>
                                          <p:spTgt spid="1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46"/>
          <p:cNvSpPr txBox="1"/>
          <p:nvPr>
            <p:ph type="title"/>
          </p:nvPr>
        </p:nvSpPr>
        <p:spPr>
          <a:xfrm>
            <a:off x="720000" y="484050"/>
            <a:ext cx="7704000" cy="516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Interview Process and Feedback</a:t>
            </a:r>
            <a:endParaRPr/>
          </a:p>
        </p:txBody>
      </p:sp>
      <p:sp>
        <p:nvSpPr>
          <p:cNvPr id="1650" name="Google Shape;1650;p46"/>
          <p:cNvSpPr txBox="1"/>
          <p:nvPr>
            <p:ph idx="4294967295" type="subTitle"/>
          </p:nvPr>
        </p:nvSpPr>
        <p:spPr>
          <a:xfrm>
            <a:off x="720000" y="1250700"/>
            <a:ext cx="7704000" cy="3408000"/>
          </a:xfrm>
          <a:prstGeom prst="rect">
            <a:avLst/>
          </a:prstGeom>
        </p:spPr>
        <p:txBody>
          <a:bodyPr anchorCtr="0" anchor="t" bIns="0" lIns="0" spcFirstLastPara="1" rIns="0" wrap="square" tIns="0">
            <a:noAutofit/>
          </a:bodyPr>
          <a:lstStyle/>
          <a:p>
            <a:pPr indent="-349250" lvl="1" marL="914400" rtl="0" algn="l">
              <a:lnSpc>
                <a:spcPct val="115000"/>
              </a:lnSpc>
              <a:spcBef>
                <a:spcPts val="1200"/>
              </a:spcBef>
              <a:spcAft>
                <a:spcPts val="0"/>
              </a:spcAft>
              <a:buSzPts val="1900"/>
              <a:buChar char="○"/>
            </a:pPr>
            <a:r>
              <a:rPr lang="en" sz="1900"/>
              <a:t>14 Survey responses in total</a:t>
            </a:r>
            <a:endParaRPr sz="1900"/>
          </a:p>
          <a:p>
            <a:pPr indent="-349250" lvl="1" marL="914400" rtl="0" algn="l">
              <a:lnSpc>
                <a:spcPct val="115000"/>
              </a:lnSpc>
              <a:spcBef>
                <a:spcPts val="0"/>
              </a:spcBef>
              <a:spcAft>
                <a:spcPts val="0"/>
              </a:spcAft>
              <a:buSzPts val="1900"/>
              <a:buChar char="○"/>
            </a:pPr>
            <a:r>
              <a:rPr lang="en" sz="1900"/>
              <a:t>Contacted all of the people who were willing to be interviewed (6)</a:t>
            </a:r>
            <a:endParaRPr sz="1900"/>
          </a:p>
          <a:p>
            <a:pPr indent="-349250" lvl="1" marL="914400" rtl="0" algn="l">
              <a:lnSpc>
                <a:spcPct val="115000"/>
              </a:lnSpc>
              <a:spcBef>
                <a:spcPts val="0"/>
              </a:spcBef>
              <a:spcAft>
                <a:spcPts val="0"/>
              </a:spcAft>
              <a:buSzPts val="1900"/>
              <a:buChar char="○"/>
            </a:pPr>
            <a:r>
              <a:rPr lang="en" sz="1900"/>
              <a:t>Increased odds by doubling the chances to win a voucher </a:t>
            </a:r>
            <a:endParaRPr sz="1900"/>
          </a:p>
          <a:p>
            <a:pPr indent="-349250" lvl="1" marL="914400" rtl="0" algn="l">
              <a:lnSpc>
                <a:spcPct val="115000"/>
              </a:lnSpc>
              <a:spcBef>
                <a:spcPts val="0"/>
              </a:spcBef>
              <a:spcAft>
                <a:spcPts val="0"/>
              </a:spcAft>
              <a:buSzPts val="1900"/>
              <a:buChar char="○"/>
            </a:pPr>
            <a:r>
              <a:rPr lang="en" sz="1900"/>
              <a:t>Only 1 response from 1 candidate </a:t>
            </a:r>
            <a:endParaRPr sz="1900"/>
          </a:p>
          <a:p>
            <a:pPr indent="-349250" lvl="1" marL="914400" rtl="0" algn="l">
              <a:lnSpc>
                <a:spcPct val="115000"/>
              </a:lnSpc>
              <a:spcBef>
                <a:spcPts val="0"/>
              </a:spcBef>
              <a:spcAft>
                <a:spcPts val="0"/>
              </a:spcAft>
              <a:buSzPts val="1900"/>
              <a:buChar char="○"/>
            </a:pPr>
            <a:r>
              <a:rPr lang="en" sz="1900"/>
              <a:t>Follow up email from Tadas (CEO) to all potential candidates to enhance chances</a:t>
            </a:r>
            <a:endParaRPr sz="1900"/>
          </a:p>
          <a:p>
            <a:pPr indent="-349250" lvl="1" marL="914400" rtl="0" algn="l">
              <a:lnSpc>
                <a:spcPct val="115000"/>
              </a:lnSpc>
              <a:spcBef>
                <a:spcPts val="0"/>
              </a:spcBef>
              <a:spcAft>
                <a:spcPts val="0"/>
              </a:spcAft>
              <a:buSzPts val="1900"/>
              <a:buChar char="○"/>
            </a:pPr>
            <a:r>
              <a:rPr lang="en" sz="1900"/>
              <a:t>Response from one potential interviewee (12/2)</a:t>
            </a:r>
            <a:endParaRPr sz="1900"/>
          </a:p>
          <a:p>
            <a:pPr indent="0" lvl="0" marL="0" rtl="0" algn="l">
              <a:lnSpc>
                <a:spcPct val="115000"/>
              </a:lnSpc>
              <a:spcBef>
                <a:spcPts val="1200"/>
              </a:spcBef>
              <a:spcAft>
                <a:spcPts val="1200"/>
              </a:spcAft>
              <a:buNone/>
            </a:pPr>
            <a:r>
              <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4" name="Shape 1654"/>
        <p:cNvGrpSpPr/>
        <p:nvPr/>
      </p:nvGrpSpPr>
      <p:grpSpPr>
        <a:xfrm>
          <a:off x="0" y="0"/>
          <a:ext cx="0" cy="0"/>
          <a:chOff x="0" y="0"/>
          <a:chExt cx="0" cy="0"/>
        </a:xfrm>
      </p:grpSpPr>
      <p:sp>
        <p:nvSpPr>
          <p:cNvPr id="1655" name="Google Shape;1655;p47"/>
          <p:cNvSpPr txBox="1"/>
          <p:nvPr>
            <p:ph type="title"/>
          </p:nvPr>
        </p:nvSpPr>
        <p:spPr>
          <a:xfrm>
            <a:off x="720000" y="2223925"/>
            <a:ext cx="6289500" cy="1330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Key Findings &amp; Results</a:t>
            </a:r>
            <a:endParaRPr/>
          </a:p>
        </p:txBody>
      </p:sp>
      <p:sp>
        <p:nvSpPr>
          <p:cNvPr id="1656" name="Google Shape;1656;p47"/>
          <p:cNvSpPr txBox="1"/>
          <p:nvPr>
            <p:ph idx="2" type="title"/>
          </p:nvPr>
        </p:nvSpPr>
        <p:spPr>
          <a:xfrm>
            <a:off x="720000" y="1124900"/>
            <a:ext cx="2876700" cy="105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04</a:t>
            </a:r>
            <a:endParaRPr/>
          </a:p>
        </p:txBody>
      </p:sp>
      <p:cxnSp>
        <p:nvCxnSpPr>
          <p:cNvPr id="1657" name="Google Shape;1657;p47"/>
          <p:cNvCxnSpPr/>
          <p:nvPr/>
        </p:nvCxnSpPr>
        <p:spPr>
          <a:xfrm>
            <a:off x="720000" y="3940287"/>
            <a:ext cx="1685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30"/>
          <p:cNvSpPr txBox="1"/>
          <p:nvPr>
            <p:ph type="title"/>
          </p:nvPr>
        </p:nvSpPr>
        <p:spPr>
          <a:xfrm>
            <a:off x="720000" y="2036200"/>
            <a:ext cx="22800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Introduction</a:t>
            </a:r>
            <a:endParaRPr/>
          </a:p>
        </p:txBody>
      </p:sp>
      <p:sp>
        <p:nvSpPr>
          <p:cNvPr id="1384" name="Google Shape;1384;p30"/>
          <p:cNvSpPr txBox="1"/>
          <p:nvPr>
            <p:ph idx="2" type="title"/>
          </p:nvPr>
        </p:nvSpPr>
        <p:spPr>
          <a:xfrm>
            <a:off x="1470296" y="1454175"/>
            <a:ext cx="999000" cy="59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385" name="Google Shape;1385;p30"/>
          <p:cNvSpPr txBox="1"/>
          <p:nvPr>
            <p:ph idx="3" type="title"/>
          </p:nvPr>
        </p:nvSpPr>
        <p:spPr>
          <a:xfrm>
            <a:off x="3478051" y="2036200"/>
            <a:ext cx="21879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Project Topics</a:t>
            </a:r>
            <a:endParaRPr/>
          </a:p>
        </p:txBody>
      </p:sp>
      <p:sp>
        <p:nvSpPr>
          <p:cNvPr id="1386" name="Google Shape;1386;p30"/>
          <p:cNvSpPr txBox="1"/>
          <p:nvPr>
            <p:ph idx="4" type="title"/>
          </p:nvPr>
        </p:nvSpPr>
        <p:spPr>
          <a:xfrm>
            <a:off x="4072504" y="1454175"/>
            <a:ext cx="999000" cy="59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1387" name="Google Shape;1387;p30"/>
          <p:cNvSpPr txBox="1"/>
          <p:nvPr>
            <p:ph idx="6" type="title"/>
          </p:nvPr>
        </p:nvSpPr>
        <p:spPr>
          <a:xfrm>
            <a:off x="6069750" y="2036200"/>
            <a:ext cx="23901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Team Processes</a:t>
            </a:r>
            <a:endParaRPr/>
          </a:p>
        </p:txBody>
      </p:sp>
      <p:sp>
        <p:nvSpPr>
          <p:cNvPr id="1388" name="Google Shape;1388;p30"/>
          <p:cNvSpPr txBox="1"/>
          <p:nvPr>
            <p:ph idx="7" type="title"/>
          </p:nvPr>
        </p:nvSpPr>
        <p:spPr>
          <a:xfrm>
            <a:off x="6765296" y="1454175"/>
            <a:ext cx="999000" cy="59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1389" name="Google Shape;1389;p30"/>
          <p:cNvSpPr txBox="1"/>
          <p:nvPr>
            <p:ph idx="9" type="title"/>
          </p:nvPr>
        </p:nvSpPr>
        <p:spPr>
          <a:xfrm>
            <a:off x="774750" y="3601925"/>
            <a:ext cx="23901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Key Findings &amp; Results</a:t>
            </a:r>
            <a:endParaRPr/>
          </a:p>
        </p:txBody>
      </p:sp>
      <p:sp>
        <p:nvSpPr>
          <p:cNvPr id="1390" name="Google Shape;1390;p30"/>
          <p:cNvSpPr txBox="1"/>
          <p:nvPr>
            <p:ph idx="13" type="title"/>
          </p:nvPr>
        </p:nvSpPr>
        <p:spPr>
          <a:xfrm>
            <a:off x="1421104" y="2860000"/>
            <a:ext cx="999000" cy="59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1391" name="Google Shape;1391;p30"/>
          <p:cNvSpPr txBox="1"/>
          <p:nvPr>
            <p:ph idx="15" type="title"/>
          </p:nvPr>
        </p:nvSpPr>
        <p:spPr>
          <a:xfrm>
            <a:off x="720000" y="484632"/>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Table of contents</a:t>
            </a:r>
            <a:endParaRPr/>
          </a:p>
        </p:txBody>
      </p:sp>
      <p:cxnSp>
        <p:nvCxnSpPr>
          <p:cNvPr id="1392" name="Google Shape;1392;p30"/>
          <p:cNvCxnSpPr/>
          <p:nvPr/>
        </p:nvCxnSpPr>
        <p:spPr>
          <a:xfrm>
            <a:off x="1313409" y="2451375"/>
            <a:ext cx="1312800" cy="0"/>
          </a:xfrm>
          <a:prstGeom prst="straightConnector1">
            <a:avLst/>
          </a:prstGeom>
          <a:noFill/>
          <a:ln cap="flat" cmpd="sng" w="19050">
            <a:solidFill>
              <a:schemeClr val="accent1"/>
            </a:solidFill>
            <a:prstDash val="solid"/>
            <a:round/>
            <a:headEnd len="med" w="med" type="none"/>
            <a:tailEnd len="med" w="med" type="none"/>
          </a:ln>
        </p:spPr>
      </p:cxnSp>
      <p:cxnSp>
        <p:nvCxnSpPr>
          <p:cNvPr id="1393" name="Google Shape;1393;p30"/>
          <p:cNvCxnSpPr/>
          <p:nvPr/>
        </p:nvCxnSpPr>
        <p:spPr>
          <a:xfrm>
            <a:off x="3915609" y="2430225"/>
            <a:ext cx="1312800" cy="0"/>
          </a:xfrm>
          <a:prstGeom prst="straightConnector1">
            <a:avLst/>
          </a:prstGeom>
          <a:noFill/>
          <a:ln cap="flat" cmpd="sng" w="19050">
            <a:solidFill>
              <a:schemeClr val="accent1"/>
            </a:solidFill>
            <a:prstDash val="solid"/>
            <a:round/>
            <a:headEnd len="med" w="med" type="none"/>
            <a:tailEnd len="med" w="med" type="none"/>
          </a:ln>
        </p:spPr>
      </p:cxnSp>
      <p:cxnSp>
        <p:nvCxnSpPr>
          <p:cNvPr id="1394" name="Google Shape;1394;p30"/>
          <p:cNvCxnSpPr/>
          <p:nvPr/>
        </p:nvCxnSpPr>
        <p:spPr>
          <a:xfrm>
            <a:off x="6608409" y="2430213"/>
            <a:ext cx="1312800" cy="0"/>
          </a:xfrm>
          <a:prstGeom prst="straightConnector1">
            <a:avLst/>
          </a:prstGeom>
          <a:noFill/>
          <a:ln cap="flat" cmpd="sng" w="19050">
            <a:solidFill>
              <a:schemeClr val="accent1"/>
            </a:solidFill>
            <a:prstDash val="solid"/>
            <a:round/>
            <a:headEnd len="med" w="med" type="none"/>
            <a:tailEnd len="med" w="med" type="none"/>
          </a:ln>
        </p:spPr>
      </p:cxnSp>
      <p:cxnSp>
        <p:nvCxnSpPr>
          <p:cNvPr id="1395" name="Google Shape;1395;p30"/>
          <p:cNvCxnSpPr/>
          <p:nvPr/>
        </p:nvCxnSpPr>
        <p:spPr>
          <a:xfrm>
            <a:off x="1264209" y="4115700"/>
            <a:ext cx="1312800" cy="0"/>
          </a:xfrm>
          <a:prstGeom prst="straightConnector1">
            <a:avLst/>
          </a:prstGeom>
          <a:noFill/>
          <a:ln cap="flat" cmpd="sng" w="19050">
            <a:solidFill>
              <a:schemeClr val="accent1"/>
            </a:solidFill>
            <a:prstDash val="solid"/>
            <a:round/>
            <a:headEnd len="med" w="med" type="none"/>
            <a:tailEnd len="med" w="med" type="none"/>
          </a:ln>
        </p:spPr>
      </p:cxnSp>
      <p:sp>
        <p:nvSpPr>
          <p:cNvPr id="1396" name="Google Shape;1396;p30"/>
          <p:cNvSpPr txBox="1"/>
          <p:nvPr>
            <p:ph idx="13" type="title"/>
          </p:nvPr>
        </p:nvSpPr>
        <p:spPr>
          <a:xfrm>
            <a:off x="4072504" y="2845700"/>
            <a:ext cx="999000" cy="59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sp>
        <p:nvSpPr>
          <p:cNvPr id="1397" name="Google Shape;1397;p30"/>
          <p:cNvSpPr txBox="1"/>
          <p:nvPr>
            <p:ph idx="9" type="title"/>
          </p:nvPr>
        </p:nvSpPr>
        <p:spPr>
          <a:xfrm>
            <a:off x="3478050" y="3601925"/>
            <a:ext cx="22341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Lessons Learned</a:t>
            </a:r>
            <a:endParaRPr/>
          </a:p>
        </p:txBody>
      </p:sp>
      <p:cxnSp>
        <p:nvCxnSpPr>
          <p:cNvPr id="1398" name="Google Shape;1398;p30"/>
          <p:cNvCxnSpPr/>
          <p:nvPr/>
        </p:nvCxnSpPr>
        <p:spPr>
          <a:xfrm>
            <a:off x="3915609" y="4115700"/>
            <a:ext cx="1312800" cy="0"/>
          </a:xfrm>
          <a:prstGeom prst="straightConnector1">
            <a:avLst/>
          </a:prstGeom>
          <a:noFill/>
          <a:ln cap="flat" cmpd="sng" w="19050">
            <a:solidFill>
              <a:schemeClr val="accent1"/>
            </a:solidFill>
            <a:prstDash val="solid"/>
            <a:round/>
            <a:headEnd len="med" w="med" type="none"/>
            <a:tailEnd len="med" w="med" type="none"/>
          </a:ln>
        </p:spPr>
      </p:cxnSp>
      <p:sp>
        <p:nvSpPr>
          <p:cNvPr id="1399" name="Google Shape;1399;p30"/>
          <p:cNvSpPr txBox="1"/>
          <p:nvPr>
            <p:ph idx="13" type="title"/>
          </p:nvPr>
        </p:nvSpPr>
        <p:spPr>
          <a:xfrm>
            <a:off x="6765304" y="2860450"/>
            <a:ext cx="999000" cy="59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06</a:t>
            </a:r>
            <a:endParaRPr/>
          </a:p>
        </p:txBody>
      </p:sp>
      <p:sp>
        <p:nvSpPr>
          <p:cNvPr id="1400" name="Google Shape;1400;p30"/>
          <p:cNvSpPr txBox="1"/>
          <p:nvPr>
            <p:ph idx="9" type="title"/>
          </p:nvPr>
        </p:nvSpPr>
        <p:spPr>
          <a:xfrm>
            <a:off x="6097200" y="3601925"/>
            <a:ext cx="23352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Conclusion</a:t>
            </a:r>
            <a:endParaRPr/>
          </a:p>
        </p:txBody>
      </p:sp>
      <p:cxnSp>
        <p:nvCxnSpPr>
          <p:cNvPr id="1401" name="Google Shape;1401;p30"/>
          <p:cNvCxnSpPr/>
          <p:nvPr/>
        </p:nvCxnSpPr>
        <p:spPr>
          <a:xfrm>
            <a:off x="6608409" y="4115700"/>
            <a:ext cx="13128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48"/>
          <p:cNvSpPr/>
          <p:nvPr/>
        </p:nvSpPr>
        <p:spPr>
          <a:xfrm>
            <a:off x="1268400" y="1373637"/>
            <a:ext cx="732000" cy="73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a:off x="4206000" y="1373637"/>
            <a:ext cx="732000" cy="73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a:off x="7143595" y="1373637"/>
            <a:ext cx="732000" cy="73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8"/>
          <p:cNvSpPr/>
          <p:nvPr/>
        </p:nvSpPr>
        <p:spPr>
          <a:xfrm>
            <a:off x="1268400" y="2900787"/>
            <a:ext cx="732000" cy="73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8"/>
          <p:cNvSpPr/>
          <p:nvPr/>
        </p:nvSpPr>
        <p:spPr>
          <a:xfrm>
            <a:off x="4206000" y="2900787"/>
            <a:ext cx="732000" cy="73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a:off x="7143595" y="2900787"/>
            <a:ext cx="732000" cy="73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txBox="1"/>
          <p:nvPr>
            <p:ph idx="15" type="title"/>
          </p:nvPr>
        </p:nvSpPr>
        <p:spPr>
          <a:xfrm>
            <a:off x="720000" y="484050"/>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Insights from Survey Development</a:t>
            </a:r>
            <a:endParaRPr/>
          </a:p>
        </p:txBody>
      </p:sp>
      <p:sp>
        <p:nvSpPr>
          <p:cNvPr id="1669" name="Google Shape;1669;p48"/>
          <p:cNvSpPr txBox="1"/>
          <p:nvPr>
            <p:ph type="title"/>
          </p:nvPr>
        </p:nvSpPr>
        <p:spPr>
          <a:xfrm>
            <a:off x="720000" y="216195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General Usage &amp; Experience</a:t>
            </a:r>
            <a:endParaRPr sz="1600"/>
          </a:p>
        </p:txBody>
      </p:sp>
      <p:sp>
        <p:nvSpPr>
          <p:cNvPr id="1670" name="Google Shape;1670;p48"/>
          <p:cNvSpPr txBox="1"/>
          <p:nvPr>
            <p:ph idx="2" type="title"/>
          </p:nvPr>
        </p:nvSpPr>
        <p:spPr>
          <a:xfrm>
            <a:off x="3657600" y="216195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700"/>
              <a:t>Price</a:t>
            </a:r>
            <a:endParaRPr sz="1700"/>
          </a:p>
        </p:txBody>
      </p:sp>
      <p:sp>
        <p:nvSpPr>
          <p:cNvPr id="1671" name="Google Shape;1671;p48"/>
          <p:cNvSpPr txBox="1"/>
          <p:nvPr>
            <p:ph idx="4" type="title"/>
          </p:nvPr>
        </p:nvSpPr>
        <p:spPr>
          <a:xfrm>
            <a:off x="720000" y="368910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Data &amp; Statistics</a:t>
            </a:r>
            <a:endParaRPr sz="1600"/>
          </a:p>
        </p:txBody>
      </p:sp>
      <p:sp>
        <p:nvSpPr>
          <p:cNvPr id="1672" name="Google Shape;1672;p48"/>
          <p:cNvSpPr txBox="1"/>
          <p:nvPr>
            <p:ph idx="6" type="title"/>
          </p:nvPr>
        </p:nvSpPr>
        <p:spPr>
          <a:xfrm>
            <a:off x="3657600" y="368910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Overall Satisfaction</a:t>
            </a:r>
            <a:endParaRPr sz="1600"/>
          </a:p>
        </p:txBody>
      </p:sp>
      <p:sp>
        <p:nvSpPr>
          <p:cNvPr id="1673" name="Google Shape;1673;p48"/>
          <p:cNvSpPr txBox="1"/>
          <p:nvPr>
            <p:ph idx="8" type="title"/>
          </p:nvPr>
        </p:nvSpPr>
        <p:spPr>
          <a:xfrm>
            <a:off x="6595195" y="216195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Alarm Functionality</a:t>
            </a:r>
            <a:endParaRPr sz="1600"/>
          </a:p>
        </p:txBody>
      </p:sp>
      <p:sp>
        <p:nvSpPr>
          <p:cNvPr id="1674" name="Google Shape;1674;p48"/>
          <p:cNvSpPr txBox="1"/>
          <p:nvPr>
            <p:ph idx="13" type="title"/>
          </p:nvPr>
        </p:nvSpPr>
        <p:spPr>
          <a:xfrm>
            <a:off x="6595195" y="3689100"/>
            <a:ext cx="18288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Suggestions for Improvement</a:t>
            </a:r>
            <a:endParaRPr sz="1600"/>
          </a:p>
        </p:txBody>
      </p:sp>
      <p:grpSp>
        <p:nvGrpSpPr>
          <p:cNvPr id="1675" name="Google Shape;1675;p48"/>
          <p:cNvGrpSpPr/>
          <p:nvPr/>
        </p:nvGrpSpPr>
        <p:grpSpPr>
          <a:xfrm>
            <a:off x="1415572" y="3051242"/>
            <a:ext cx="437656" cy="433365"/>
            <a:chOff x="5931459" y="891453"/>
            <a:chExt cx="352892" cy="350676"/>
          </a:xfrm>
        </p:grpSpPr>
        <p:sp>
          <p:nvSpPr>
            <p:cNvPr id="1676" name="Google Shape;1676;p48"/>
            <p:cNvSpPr/>
            <p:nvPr/>
          </p:nvSpPr>
          <p:spPr>
            <a:xfrm>
              <a:off x="6046859" y="891453"/>
              <a:ext cx="88177" cy="87091"/>
            </a:xfrm>
            <a:custGeom>
              <a:rect b="b" l="l" r="r" t="t"/>
              <a:pathLst>
                <a:path extrusionOk="0" h="3047" w="3085">
                  <a:moveTo>
                    <a:pt x="1759" y="0"/>
                  </a:moveTo>
                  <a:cubicBezTo>
                    <a:pt x="1706" y="0"/>
                    <a:pt x="1652" y="22"/>
                    <a:pt x="1613" y="70"/>
                  </a:cubicBezTo>
                  <a:lnTo>
                    <a:pt x="1089" y="716"/>
                  </a:lnTo>
                  <a:lnTo>
                    <a:pt x="259" y="649"/>
                  </a:lnTo>
                  <a:cubicBezTo>
                    <a:pt x="254" y="648"/>
                    <a:pt x="248" y="648"/>
                    <a:pt x="243" y="648"/>
                  </a:cubicBezTo>
                  <a:cubicBezTo>
                    <a:pt x="96" y="648"/>
                    <a:pt x="0" y="819"/>
                    <a:pt x="81" y="946"/>
                  </a:cubicBezTo>
                  <a:lnTo>
                    <a:pt x="533" y="1646"/>
                  </a:lnTo>
                  <a:lnTo>
                    <a:pt x="213" y="2413"/>
                  </a:lnTo>
                  <a:cubicBezTo>
                    <a:pt x="160" y="2543"/>
                    <a:pt x="261" y="2680"/>
                    <a:pt x="390" y="2680"/>
                  </a:cubicBezTo>
                  <a:cubicBezTo>
                    <a:pt x="406" y="2680"/>
                    <a:pt x="422" y="2678"/>
                    <a:pt x="439" y="2674"/>
                  </a:cubicBezTo>
                  <a:lnTo>
                    <a:pt x="1243" y="2461"/>
                  </a:lnTo>
                  <a:lnTo>
                    <a:pt x="1874" y="3001"/>
                  </a:lnTo>
                  <a:cubicBezTo>
                    <a:pt x="1910" y="3032"/>
                    <a:pt x="1953" y="3047"/>
                    <a:pt x="1995" y="3047"/>
                  </a:cubicBezTo>
                  <a:cubicBezTo>
                    <a:pt x="2092" y="3047"/>
                    <a:pt x="2185" y="2974"/>
                    <a:pt x="2192" y="2866"/>
                  </a:cubicBezTo>
                  <a:lnTo>
                    <a:pt x="2237" y="2037"/>
                  </a:lnTo>
                  <a:lnTo>
                    <a:pt x="2946" y="1602"/>
                  </a:lnTo>
                  <a:cubicBezTo>
                    <a:pt x="3085" y="1519"/>
                    <a:pt x="3065" y="1312"/>
                    <a:pt x="2920" y="1256"/>
                  </a:cubicBezTo>
                  <a:lnTo>
                    <a:pt x="2143" y="955"/>
                  </a:lnTo>
                  <a:lnTo>
                    <a:pt x="1949" y="147"/>
                  </a:lnTo>
                  <a:cubicBezTo>
                    <a:pt x="1927" y="54"/>
                    <a:pt x="1843" y="0"/>
                    <a:pt x="17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a:off x="6167705" y="928182"/>
              <a:ext cx="90406" cy="84518"/>
            </a:xfrm>
            <a:custGeom>
              <a:rect b="b" l="l" r="r" t="t"/>
              <a:pathLst>
                <a:path extrusionOk="0" h="2957" w="3163">
                  <a:moveTo>
                    <a:pt x="2337" y="0"/>
                  </a:moveTo>
                  <a:cubicBezTo>
                    <a:pt x="2306" y="0"/>
                    <a:pt x="2273" y="8"/>
                    <a:pt x="2243" y="26"/>
                  </a:cubicBezTo>
                  <a:lnTo>
                    <a:pt x="1526" y="444"/>
                  </a:lnTo>
                  <a:lnTo>
                    <a:pt x="775" y="88"/>
                  </a:lnTo>
                  <a:cubicBezTo>
                    <a:pt x="748" y="76"/>
                    <a:pt x="721" y="70"/>
                    <a:pt x="695" y="70"/>
                  </a:cubicBezTo>
                  <a:cubicBezTo>
                    <a:pt x="580" y="70"/>
                    <a:pt x="477" y="179"/>
                    <a:pt x="502" y="304"/>
                  </a:cubicBezTo>
                  <a:lnTo>
                    <a:pt x="678" y="1118"/>
                  </a:lnTo>
                  <a:lnTo>
                    <a:pt x="108" y="1722"/>
                  </a:lnTo>
                  <a:cubicBezTo>
                    <a:pt x="1" y="1835"/>
                    <a:pt x="72" y="2030"/>
                    <a:pt x="229" y="2045"/>
                  </a:cubicBezTo>
                  <a:lnTo>
                    <a:pt x="1057" y="2130"/>
                  </a:lnTo>
                  <a:lnTo>
                    <a:pt x="1455" y="2859"/>
                  </a:lnTo>
                  <a:cubicBezTo>
                    <a:pt x="1491" y="2924"/>
                    <a:pt x="1557" y="2956"/>
                    <a:pt x="1624" y="2956"/>
                  </a:cubicBezTo>
                  <a:cubicBezTo>
                    <a:pt x="1696" y="2956"/>
                    <a:pt x="1768" y="2918"/>
                    <a:pt x="1801" y="2844"/>
                  </a:cubicBezTo>
                  <a:lnTo>
                    <a:pt x="2136" y="2083"/>
                  </a:lnTo>
                  <a:lnTo>
                    <a:pt x="2951" y="1929"/>
                  </a:lnTo>
                  <a:cubicBezTo>
                    <a:pt x="3106" y="1899"/>
                    <a:pt x="3163" y="1700"/>
                    <a:pt x="3045" y="1595"/>
                  </a:cubicBezTo>
                  <a:lnTo>
                    <a:pt x="2426" y="1040"/>
                  </a:lnTo>
                  <a:lnTo>
                    <a:pt x="2532" y="218"/>
                  </a:lnTo>
                  <a:cubicBezTo>
                    <a:pt x="2548" y="96"/>
                    <a:pt x="2447" y="0"/>
                    <a:pt x="23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8"/>
            <p:cNvSpPr/>
            <p:nvPr/>
          </p:nvSpPr>
          <p:spPr>
            <a:xfrm>
              <a:off x="6193915" y="1041740"/>
              <a:ext cx="90435" cy="84433"/>
            </a:xfrm>
            <a:custGeom>
              <a:rect b="b" l="l" r="r" t="t"/>
              <a:pathLst>
                <a:path extrusionOk="0" h="2954" w="3164">
                  <a:moveTo>
                    <a:pt x="823" y="1"/>
                  </a:moveTo>
                  <a:cubicBezTo>
                    <a:pt x="713" y="1"/>
                    <a:pt x="611" y="97"/>
                    <a:pt x="627" y="217"/>
                  </a:cubicBezTo>
                  <a:lnTo>
                    <a:pt x="734" y="1042"/>
                  </a:lnTo>
                  <a:lnTo>
                    <a:pt x="116" y="1597"/>
                  </a:lnTo>
                  <a:cubicBezTo>
                    <a:pt x="0" y="1701"/>
                    <a:pt x="57" y="1902"/>
                    <a:pt x="210" y="1930"/>
                  </a:cubicBezTo>
                  <a:lnTo>
                    <a:pt x="1027" y="2083"/>
                  </a:lnTo>
                  <a:lnTo>
                    <a:pt x="1365" y="2842"/>
                  </a:lnTo>
                  <a:cubicBezTo>
                    <a:pt x="1398" y="2916"/>
                    <a:pt x="1470" y="2954"/>
                    <a:pt x="1541" y="2954"/>
                  </a:cubicBezTo>
                  <a:cubicBezTo>
                    <a:pt x="1608" y="2954"/>
                    <a:pt x="1676" y="2921"/>
                    <a:pt x="1712" y="2854"/>
                  </a:cubicBezTo>
                  <a:lnTo>
                    <a:pt x="2109" y="2123"/>
                  </a:lnTo>
                  <a:lnTo>
                    <a:pt x="2936" y="2036"/>
                  </a:lnTo>
                  <a:cubicBezTo>
                    <a:pt x="3091" y="2024"/>
                    <a:pt x="3164" y="1830"/>
                    <a:pt x="3057" y="1716"/>
                  </a:cubicBezTo>
                  <a:lnTo>
                    <a:pt x="2485" y="1112"/>
                  </a:lnTo>
                  <a:lnTo>
                    <a:pt x="2658" y="299"/>
                  </a:lnTo>
                  <a:cubicBezTo>
                    <a:pt x="2684" y="175"/>
                    <a:pt x="2582" y="67"/>
                    <a:pt x="2466" y="67"/>
                  </a:cubicBezTo>
                  <a:cubicBezTo>
                    <a:pt x="2440" y="67"/>
                    <a:pt x="2412" y="72"/>
                    <a:pt x="2386" y="85"/>
                  </a:cubicBezTo>
                  <a:lnTo>
                    <a:pt x="1636" y="442"/>
                  </a:lnTo>
                  <a:lnTo>
                    <a:pt x="915" y="25"/>
                  </a:lnTo>
                  <a:cubicBezTo>
                    <a:pt x="886" y="8"/>
                    <a:pt x="854" y="1"/>
                    <a:pt x="8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5931459" y="926193"/>
              <a:ext cx="316465" cy="315922"/>
            </a:xfrm>
            <a:custGeom>
              <a:rect b="b" l="l" r="r" t="t"/>
              <a:pathLst>
                <a:path extrusionOk="0" h="11053" w="11072">
                  <a:moveTo>
                    <a:pt x="3419" y="0"/>
                  </a:moveTo>
                  <a:cubicBezTo>
                    <a:pt x="3392" y="0"/>
                    <a:pt x="3365" y="6"/>
                    <a:pt x="3339" y="17"/>
                  </a:cubicBezTo>
                  <a:cubicBezTo>
                    <a:pt x="2356" y="477"/>
                    <a:pt x="1524" y="1203"/>
                    <a:pt x="930" y="2115"/>
                  </a:cubicBezTo>
                  <a:cubicBezTo>
                    <a:pt x="323" y="3053"/>
                    <a:pt x="1" y="4142"/>
                    <a:pt x="1" y="5262"/>
                  </a:cubicBezTo>
                  <a:cubicBezTo>
                    <a:pt x="1" y="6808"/>
                    <a:pt x="603" y="8263"/>
                    <a:pt x="1697" y="9357"/>
                  </a:cubicBezTo>
                  <a:cubicBezTo>
                    <a:pt x="2790" y="10450"/>
                    <a:pt x="4244" y="11053"/>
                    <a:pt x="5791" y="11053"/>
                  </a:cubicBezTo>
                  <a:cubicBezTo>
                    <a:pt x="6912" y="11053"/>
                    <a:pt x="8001" y="10730"/>
                    <a:pt x="8938" y="10123"/>
                  </a:cubicBezTo>
                  <a:cubicBezTo>
                    <a:pt x="9852" y="9531"/>
                    <a:pt x="10576" y="8698"/>
                    <a:pt x="11036" y="7714"/>
                  </a:cubicBezTo>
                  <a:cubicBezTo>
                    <a:pt x="11072" y="7641"/>
                    <a:pt x="11054" y="7553"/>
                    <a:pt x="10999" y="7497"/>
                  </a:cubicBezTo>
                  <a:cubicBezTo>
                    <a:pt x="10961" y="7459"/>
                    <a:pt x="10911" y="7440"/>
                    <a:pt x="10861" y="7440"/>
                  </a:cubicBezTo>
                  <a:cubicBezTo>
                    <a:pt x="10834" y="7440"/>
                    <a:pt x="10807" y="7445"/>
                    <a:pt x="10782" y="7457"/>
                  </a:cubicBezTo>
                  <a:cubicBezTo>
                    <a:pt x="10063" y="7794"/>
                    <a:pt x="9294" y="7966"/>
                    <a:pt x="8493" y="7966"/>
                  </a:cubicBezTo>
                  <a:cubicBezTo>
                    <a:pt x="7505" y="7966"/>
                    <a:pt x="6544" y="7698"/>
                    <a:pt x="5705" y="7192"/>
                  </a:cubicBezTo>
                  <a:lnTo>
                    <a:pt x="5977" y="6284"/>
                  </a:lnTo>
                  <a:cubicBezTo>
                    <a:pt x="6007" y="6183"/>
                    <a:pt x="5954" y="6077"/>
                    <a:pt x="5852" y="6046"/>
                  </a:cubicBezTo>
                  <a:lnTo>
                    <a:pt x="3888" y="5391"/>
                  </a:lnTo>
                  <a:cubicBezTo>
                    <a:pt x="3366" y="4540"/>
                    <a:pt x="3089" y="3564"/>
                    <a:pt x="3089" y="2562"/>
                  </a:cubicBezTo>
                  <a:cubicBezTo>
                    <a:pt x="3089" y="1763"/>
                    <a:pt x="3260" y="995"/>
                    <a:pt x="3597" y="275"/>
                  </a:cubicBezTo>
                  <a:cubicBezTo>
                    <a:pt x="3629" y="202"/>
                    <a:pt x="3615" y="112"/>
                    <a:pt x="3557" y="57"/>
                  </a:cubicBezTo>
                  <a:cubicBezTo>
                    <a:pt x="3520" y="20"/>
                    <a:pt x="3470" y="0"/>
                    <a:pt x="3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5933841" y="936011"/>
              <a:ext cx="273077" cy="306119"/>
            </a:xfrm>
            <a:custGeom>
              <a:rect b="b" l="l" r="r" t="t"/>
              <a:pathLst>
                <a:path extrusionOk="0" h="10710" w="9554">
                  <a:moveTo>
                    <a:pt x="2741" y="0"/>
                  </a:moveTo>
                  <a:cubicBezTo>
                    <a:pt x="2018" y="448"/>
                    <a:pt x="1397" y="1052"/>
                    <a:pt x="930" y="1774"/>
                  </a:cubicBezTo>
                  <a:cubicBezTo>
                    <a:pt x="321" y="2711"/>
                    <a:pt x="0" y="3799"/>
                    <a:pt x="0" y="4921"/>
                  </a:cubicBezTo>
                  <a:cubicBezTo>
                    <a:pt x="0" y="6466"/>
                    <a:pt x="603" y="7920"/>
                    <a:pt x="1696" y="9014"/>
                  </a:cubicBezTo>
                  <a:cubicBezTo>
                    <a:pt x="2790" y="10107"/>
                    <a:pt x="4242" y="10710"/>
                    <a:pt x="5789" y="10710"/>
                  </a:cubicBezTo>
                  <a:cubicBezTo>
                    <a:pt x="6911" y="10710"/>
                    <a:pt x="7999" y="10389"/>
                    <a:pt x="8936" y="9780"/>
                  </a:cubicBezTo>
                  <a:cubicBezTo>
                    <a:pt x="9153" y="9639"/>
                    <a:pt x="9359" y="9485"/>
                    <a:pt x="9554" y="9319"/>
                  </a:cubicBezTo>
                  <a:lnTo>
                    <a:pt x="9554" y="9319"/>
                  </a:lnTo>
                  <a:cubicBezTo>
                    <a:pt x="8640" y="9889"/>
                    <a:pt x="7590" y="10186"/>
                    <a:pt x="6507" y="10186"/>
                  </a:cubicBezTo>
                  <a:cubicBezTo>
                    <a:pt x="4962" y="10186"/>
                    <a:pt x="3507" y="9584"/>
                    <a:pt x="2413" y="8490"/>
                  </a:cubicBezTo>
                  <a:cubicBezTo>
                    <a:pt x="1320" y="7396"/>
                    <a:pt x="717" y="5944"/>
                    <a:pt x="717" y="4397"/>
                  </a:cubicBezTo>
                  <a:cubicBezTo>
                    <a:pt x="717" y="3275"/>
                    <a:pt x="1039" y="2187"/>
                    <a:pt x="1647" y="1250"/>
                  </a:cubicBezTo>
                  <a:cubicBezTo>
                    <a:pt x="1952" y="781"/>
                    <a:pt x="2321" y="360"/>
                    <a:pt x="2741"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5975545" y="1077954"/>
              <a:ext cx="44217" cy="34070"/>
            </a:xfrm>
            <a:custGeom>
              <a:rect b="b" l="l" r="r" t="t"/>
              <a:pathLst>
                <a:path extrusionOk="0" h="1192" w="1547">
                  <a:moveTo>
                    <a:pt x="1287" y="1"/>
                  </a:moveTo>
                  <a:cubicBezTo>
                    <a:pt x="1262" y="1"/>
                    <a:pt x="1236" y="6"/>
                    <a:pt x="1211" y="16"/>
                  </a:cubicBezTo>
                  <a:cubicBezTo>
                    <a:pt x="1112" y="56"/>
                    <a:pt x="1067" y="170"/>
                    <a:pt x="1109" y="269"/>
                  </a:cubicBezTo>
                  <a:cubicBezTo>
                    <a:pt x="1147" y="364"/>
                    <a:pt x="1149" y="469"/>
                    <a:pt x="1110" y="565"/>
                  </a:cubicBezTo>
                  <a:cubicBezTo>
                    <a:pt x="1071" y="660"/>
                    <a:pt x="997" y="734"/>
                    <a:pt x="902" y="774"/>
                  </a:cubicBezTo>
                  <a:cubicBezTo>
                    <a:pt x="853" y="795"/>
                    <a:pt x="802" y="805"/>
                    <a:pt x="752" y="805"/>
                  </a:cubicBezTo>
                  <a:cubicBezTo>
                    <a:pt x="602" y="805"/>
                    <a:pt x="458" y="717"/>
                    <a:pt x="396" y="571"/>
                  </a:cubicBezTo>
                  <a:cubicBezTo>
                    <a:pt x="366" y="496"/>
                    <a:pt x="294" y="452"/>
                    <a:pt x="219" y="452"/>
                  </a:cubicBezTo>
                  <a:cubicBezTo>
                    <a:pt x="194" y="452"/>
                    <a:pt x="168" y="457"/>
                    <a:pt x="143" y="468"/>
                  </a:cubicBezTo>
                  <a:cubicBezTo>
                    <a:pt x="45" y="508"/>
                    <a:pt x="0" y="621"/>
                    <a:pt x="40" y="721"/>
                  </a:cubicBezTo>
                  <a:cubicBezTo>
                    <a:pt x="165" y="1014"/>
                    <a:pt x="452" y="1191"/>
                    <a:pt x="753" y="1191"/>
                  </a:cubicBezTo>
                  <a:cubicBezTo>
                    <a:pt x="854" y="1191"/>
                    <a:pt x="954" y="1173"/>
                    <a:pt x="1052" y="1130"/>
                  </a:cubicBezTo>
                  <a:cubicBezTo>
                    <a:pt x="1243" y="1050"/>
                    <a:pt x="1390" y="901"/>
                    <a:pt x="1467" y="709"/>
                  </a:cubicBezTo>
                  <a:cubicBezTo>
                    <a:pt x="1546" y="519"/>
                    <a:pt x="1543" y="307"/>
                    <a:pt x="1464" y="118"/>
                  </a:cubicBezTo>
                  <a:cubicBezTo>
                    <a:pt x="1433" y="44"/>
                    <a:pt x="1362" y="1"/>
                    <a:pt x="12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48"/>
          <p:cNvGrpSpPr/>
          <p:nvPr/>
        </p:nvGrpSpPr>
        <p:grpSpPr>
          <a:xfrm>
            <a:off x="7289694" y="1494740"/>
            <a:ext cx="439804" cy="435417"/>
            <a:chOff x="8122418" y="1185191"/>
            <a:chExt cx="354623" cy="352336"/>
          </a:xfrm>
        </p:grpSpPr>
        <p:sp>
          <p:nvSpPr>
            <p:cNvPr id="1683" name="Google Shape;1683;p48"/>
            <p:cNvSpPr/>
            <p:nvPr/>
          </p:nvSpPr>
          <p:spPr>
            <a:xfrm>
              <a:off x="8128678" y="1366833"/>
              <a:ext cx="253184" cy="170695"/>
            </a:xfrm>
            <a:custGeom>
              <a:rect b="b" l="l" r="r" t="t"/>
              <a:pathLst>
                <a:path extrusionOk="0" h="5972" w="8858">
                  <a:moveTo>
                    <a:pt x="194" y="1"/>
                  </a:moveTo>
                  <a:cubicBezTo>
                    <a:pt x="87" y="1"/>
                    <a:pt x="1" y="87"/>
                    <a:pt x="1" y="194"/>
                  </a:cubicBezTo>
                  <a:lnTo>
                    <a:pt x="1" y="3853"/>
                  </a:lnTo>
                  <a:cubicBezTo>
                    <a:pt x="1" y="5021"/>
                    <a:pt x="950" y="5971"/>
                    <a:pt x="2118" y="5971"/>
                  </a:cubicBezTo>
                  <a:lnTo>
                    <a:pt x="6741" y="5971"/>
                  </a:lnTo>
                  <a:cubicBezTo>
                    <a:pt x="7909" y="5971"/>
                    <a:pt x="8858" y="5021"/>
                    <a:pt x="8858" y="3853"/>
                  </a:cubicBezTo>
                  <a:lnTo>
                    <a:pt x="8858" y="193"/>
                  </a:lnTo>
                  <a:cubicBezTo>
                    <a:pt x="8858" y="87"/>
                    <a:pt x="8772" y="1"/>
                    <a:pt x="8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8"/>
            <p:cNvSpPr/>
            <p:nvPr/>
          </p:nvSpPr>
          <p:spPr>
            <a:xfrm>
              <a:off x="8321324" y="1366833"/>
              <a:ext cx="66026" cy="66083"/>
            </a:xfrm>
            <a:custGeom>
              <a:rect b="b" l="l" r="r" t="t"/>
              <a:pathLst>
                <a:path extrusionOk="0" h="2312" w="2310">
                  <a:moveTo>
                    <a:pt x="1155" y="1"/>
                  </a:moveTo>
                  <a:cubicBezTo>
                    <a:pt x="517" y="1"/>
                    <a:pt x="1" y="520"/>
                    <a:pt x="1" y="1157"/>
                  </a:cubicBezTo>
                  <a:cubicBezTo>
                    <a:pt x="1" y="1792"/>
                    <a:pt x="518" y="2311"/>
                    <a:pt x="1155" y="2311"/>
                  </a:cubicBezTo>
                  <a:cubicBezTo>
                    <a:pt x="1791" y="2311"/>
                    <a:pt x="2310" y="1792"/>
                    <a:pt x="2310" y="1157"/>
                  </a:cubicBezTo>
                  <a:cubicBezTo>
                    <a:pt x="2310" y="520"/>
                    <a:pt x="1794" y="1"/>
                    <a:pt x="1155" y="1"/>
                  </a:cubicBezTo>
                  <a:close/>
                </a:path>
              </a:pathLst>
            </a:custGeom>
            <a:solidFill>
              <a:srgbClr val="FCB7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8"/>
            <p:cNvSpPr/>
            <p:nvPr/>
          </p:nvSpPr>
          <p:spPr>
            <a:xfrm>
              <a:off x="8123190" y="1366833"/>
              <a:ext cx="66026" cy="66083"/>
            </a:xfrm>
            <a:custGeom>
              <a:rect b="b" l="l" r="r" t="t"/>
              <a:pathLst>
                <a:path extrusionOk="0" h="2312" w="2310">
                  <a:moveTo>
                    <a:pt x="1155" y="1"/>
                  </a:moveTo>
                  <a:cubicBezTo>
                    <a:pt x="517" y="1"/>
                    <a:pt x="1" y="520"/>
                    <a:pt x="1" y="1157"/>
                  </a:cubicBezTo>
                  <a:cubicBezTo>
                    <a:pt x="1" y="1792"/>
                    <a:pt x="520" y="2311"/>
                    <a:pt x="1155" y="2311"/>
                  </a:cubicBezTo>
                  <a:cubicBezTo>
                    <a:pt x="1792" y="2311"/>
                    <a:pt x="2310" y="1792"/>
                    <a:pt x="2310" y="1157"/>
                  </a:cubicBezTo>
                  <a:cubicBezTo>
                    <a:pt x="2310" y="520"/>
                    <a:pt x="1793" y="1"/>
                    <a:pt x="1155" y="1"/>
                  </a:cubicBezTo>
                  <a:close/>
                </a:path>
              </a:pathLst>
            </a:custGeom>
            <a:solidFill>
              <a:srgbClr val="FCB7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8"/>
            <p:cNvSpPr/>
            <p:nvPr/>
          </p:nvSpPr>
          <p:spPr>
            <a:xfrm>
              <a:off x="8150658" y="1295291"/>
              <a:ext cx="209224" cy="242237"/>
            </a:xfrm>
            <a:custGeom>
              <a:rect b="b" l="l" r="r" t="t"/>
              <a:pathLst>
                <a:path extrusionOk="0" h="8475" w="7320">
                  <a:moveTo>
                    <a:pt x="194" y="1"/>
                  </a:moveTo>
                  <a:cubicBezTo>
                    <a:pt x="89" y="1"/>
                    <a:pt x="1" y="86"/>
                    <a:pt x="1" y="194"/>
                  </a:cubicBezTo>
                  <a:lnTo>
                    <a:pt x="1" y="4816"/>
                  </a:lnTo>
                  <a:cubicBezTo>
                    <a:pt x="1" y="6833"/>
                    <a:pt x="1642" y="8474"/>
                    <a:pt x="3659" y="8474"/>
                  </a:cubicBezTo>
                  <a:cubicBezTo>
                    <a:pt x="5677" y="8474"/>
                    <a:pt x="7318" y="6833"/>
                    <a:pt x="7318" y="4816"/>
                  </a:cubicBezTo>
                  <a:lnTo>
                    <a:pt x="7318" y="194"/>
                  </a:lnTo>
                  <a:cubicBezTo>
                    <a:pt x="7320" y="86"/>
                    <a:pt x="7232" y="1"/>
                    <a:pt x="7126" y="1"/>
                  </a:cubicBezTo>
                  <a:close/>
                </a:path>
              </a:pathLst>
            </a:custGeom>
            <a:solidFill>
              <a:srgbClr val="FCB7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8150658" y="1295291"/>
              <a:ext cx="140797" cy="242237"/>
            </a:xfrm>
            <a:custGeom>
              <a:rect b="b" l="l" r="r" t="t"/>
              <a:pathLst>
                <a:path extrusionOk="0" h="8475" w="4926">
                  <a:moveTo>
                    <a:pt x="194" y="1"/>
                  </a:moveTo>
                  <a:cubicBezTo>
                    <a:pt x="89" y="1"/>
                    <a:pt x="1" y="86"/>
                    <a:pt x="1" y="194"/>
                  </a:cubicBezTo>
                  <a:lnTo>
                    <a:pt x="1" y="4816"/>
                  </a:lnTo>
                  <a:cubicBezTo>
                    <a:pt x="1" y="6833"/>
                    <a:pt x="1642" y="8474"/>
                    <a:pt x="3659" y="8474"/>
                  </a:cubicBezTo>
                  <a:cubicBezTo>
                    <a:pt x="4104" y="8474"/>
                    <a:pt x="4531" y="8394"/>
                    <a:pt x="4926" y="8247"/>
                  </a:cubicBezTo>
                  <a:lnTo>
                    <a:pt x="4926" y="8247"/>
                  </a:lnTo>
                  <a:cubicBezTo>
                    <a:pt x="4766" y="8268"/>
                    <a:pt x="4598" y="8281"/>
                    <a:pt x="4432" y="8281"/>
                  </a:cubicBezTo>
                  <a:cubicBezTo>
                    <a:pt x="2413" y="8281"/>
                    <a:pt x="773" y="6640"/>
                    <a:pt x="773" y="4622"/>
                  </a:cubicBezTo>
                  <a:lnTo>
                    <a:pt x="773" y="1"/>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8128735" y="1229265"/>
              <a:ext cx="253127" cy="187130"/>
            </a:xfrm>
            <a:custGeom>
              <a:rect b="b" l="l" r="r" t="t"/>
              <a:pathLst>
                <a:path extrusionOk="0" h="6547" w="8856">
                  <a:moveTo>
                    <a:pt x="4428" y="0"/>
                  </a:moveTo>
                  <a:cubicBezTo>
                    <a:pt x="1986" y="0"/>
                    <a:pt x="0" y="1987"/>
                    <a:pt x="0" y="4430"/>
                  </a:cubicBezTo>
                  <a:lnTo>
                    <a:pt x="0" y="5199"/>
                  </a:lnTo>
                  <a:cubicBezTo>
                    <a:pt x="0" y="5236"/>
                    <a:pt x="10" y="5273"/>
                    <a:pt x="31" y="5305"/>
                  </a:cubicBezTo>
                  <a:lnTo>
                    <a:pt x="802" y="6461"/>
                  </a:lnTo>
                  <a:cubicBezTo>
                    <a:pt x="838" y="6515"/>
                    <a:pt x="899" y="6546"/>
                    <a:pt x="962" y="6546"/>
                  </a:cubicBezTo>
                  <a:cubicBezTo>
                    <a:pt x="981" y="6546"/>
                    <a:pt x="999" y="6543"/>
                    <a:pt x="1018" y="6538"/>
                  </a:cubicBezTo>
                  <a:cubicBezTo>
                    <a:pt x="1100" y="6514"/>
                    <a:pt x="1155" y="6440"/>
                    <a:pt x="1155" y="6354"/>
                  </a:cubicBezTo>
                  <a:lnTo>
                    <a:pt x="1155" y="4343"/>
                  </a:lnTo>
                  <a:lnTo>
                    <a:pt x="3321" y="3010"/>
                  </a:lnTo>
                  <a:lnTo>
                    <a:pt x="3430" y="3689"/>
                  </a:lnTo>
                  <a:cubicBezTo>
                    <a:pt x="3446" y="3786"/>
                    <a:pt x="3531" y="3851"/>
                    <a:pt x="3623" y="3851"/>
                  </a:cubicBezTo>
                  <a:cubicBezTo>
                    <a:pt x="3647" y="3851"/>
                    <a:pt x="3673" y="3846"/>
                    <a:pt x="3697" y="3836"/>
                  </a:cubicBezTo>
                  <a:lnTo>
                    <a:pt x="5389" y="3100"/>
                  </a:lnTo>
                  <a:lnTo>
                    <a:pt x="7703" y="4166"/>
                  </a:lnTo>
                  <a:lnTo>
                    <a:pt x="7703" y="6354"/>
                  </a:lnTo>
                  <a:cubicBezTo>
                    <a:pt x="7703" y="6434"/>
                    <a:pt x="7755" y="6508"/>
                    <a:pt x="7829" y="6535"/>
                  </a:cubicBezTo>
                  <a:cubicBezTo>
                    <a:pt x="7850" y="6543"/>
                    <a:pt x="7871" y="6546"/>
                    <a:pt x="7892" y="6546"/>
                  </a:cubicBezTo>
                  <a:cubicBezTo>
                    <a:pt x="7956" y="6546"/>
                    <a:pt x="8018" y="6514"/>
                    <a:pt x="8054" y="6461"/>
                  </a:cubicBezTo>
                  <a:lnTo>
                    <a:pt x="8825" y="5305"/>
                  </a:lnTo>
                  <a:cubicBezTo>
                    <a:pt x="8845" y="5273"/>
                    <a:pt x="8856" y="5236"/>
                    <a:pt x="8856" y="5199"/>
                  </a:cubicBezTo>
                  <a:lnTo>
                    <a:pt x="8856" y="4430"/>
                  </a:lnTo>
                  <a:cubicBezTo>
                    <a:pt x="8856" y="1987"/>
                    <a:pt x="6868" y="0"/>
                    <a:pt x="4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8128764" y="1229265"/>
              <a:ext cx="134852" cy="187101"/>
            </a:xfrm>
            <a:custGeom>
              <a:rect b="b" l="l" r="r" t="t"/>
              <a:pathLst>
                <a:path extrusionOk="0" h="6546" w="4718">
                  <a:moveTo>
                    <a:pt x="4428" y="0"/>
                  </a:moveTo>
                  <a:cubicBezTo>
                    <a:pt x="1987" y="0"/>
                    <a:pt x="0" y="1987"/>
                    <a:pt x="0" y="4430"/>
                  </a:cubicBezTo>
                  <a:lnTo>
                    <a:pt x="0" y="5199"/>
                  </a:lnTo>
                  <a:cubicBezTo>
                    <a:pt x="0" y="5236"/>
                    <a:pt x="12" y="5273"/>
                    <a:pt x="32" y="5305"/>
                  </a:cubicBezTo>
                  <a:lnTo>
                    <a:pt x="802" y="6461"/>
                  </a:lnTo>
                  <a:cubicBezTo>
                    <a:pt x="838" y="6515"/>
                    <a:pt x="899" y="6546"/>
                    <a:pt x="963" y="6546"/>
                  </a:cubicBezTo>
                  <a:cubicBezTo>
                    <a:pt x="981" y="6546"/>
                    <a:pt x="1000" y="6543"/>
                    <a:pt x="1018" y="6538"/>
                  </a:cubicBezTo>
                  <a:cubicBezTo>
                    <a:pt x="1100" y="6514"/>
                    <a:pt x="1155" y="6440"/>
                    <a:pt x="1155" y="6354"/>
                  </a:cubicBezTo>
                  <a:lnTo>
                    <a:pt x="1155" y="6123"/>
                  </a:lnTo>
                  <a:lnTo>
                    <a:pt x="609" y="5305"/>
                  </a:lnTo>
                  <a:cubicBezTo>
                    <a:pt x="588" y="5273"/>
                    <a:pt x="578" y="5236"/>
                    <a:pt x="578" y="5199"/>
                  </a:cubicBezTo>
                  <a:lnTo>
                    <a:pt x="578" y="4430"/>
                  </a:lnTo>
                  <a:cubicBezTo>
                    <a:pt x="578" y="2083"/>
                    <a:pt x="2409" y="160"/>
                    <a:pt x="4717" y="11"/>
                  </a:cubicBezTo>
                  <a:cubicBezTo>
                    <a:pt x="4622" y="5"/>
                    <a:pt x="4525" y="0"/>
                    <a:pt x="4428"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8"/>
            <p:cNvSpPr/>
            <p:nvPr/>
          </p:nvSpPr>
          <p:spPr>
            <a:xfrm>
              <a:off x="8227688" y="1460383"/>
              <a:ext cx="55107" cy="22066"/>
            </a:xfrm>
            <a:custGeom>
              <a:rect b="b" l="l" r="r" t="t"/>
              <a:pathLst>
                <a:path extrusionOk="0" h="772" w="1928">
                  <a:moveTo>
                    <a:pt x="964" y="1"/>
                  </a:moveTo>
                  <a:cubicBezTo>
                    <a:pt x="432" y="1"/>
                    <a:pt x="0" y="175"/>
                    <a:pt x="0" y="386"/>
                  </a:cubicBezTo>
                  <a:cubicBezTo>
                    <a:pt x="0" y="599"/>
                    <a:pt x="432" y="772"/>
                    <a:pt x="964" y="772"/>
                  </a:cubicBezTo>
                  <a:cubicBezTo>
                    <a:pt x="1496" y="772"/>
                    <a:pt x="1927" y="599"/>
                    <a:pt x="1927" y="386"/>
                  </a:cubicBezTo>
                  <a:cubicBezTo>
                    <a:pt x="1927" y="175"/>
                    <a:pt x="1496" y="1"/>
                    <a:pt x="9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8"/>
            <p:cNvSpPr/>
            <p:nvPr/>
          </p:nvSpPr>
          <p:spPr>
            <a:xfrm>
              <a:off x="8331528" y="1355829"/>
              <a:ext cx="56651" cy="33070"/>
            </a:xfrm>
            <a:custGeom>
              <a:rect b="b" l="l" r="r" t="t"/>
              <a:pathLst>
                <a:path extrusionOk="0" h="1157" w="1982">
                  <a:moveTo>
                    <a:pt x="1760" y="1"/>
                  </a:moveTo>
                  <a:cubicBezTo>
                    <a:pt x="1731" y="1"/>
                    <a:pt x="1702" y="7"/>
                    <a:pt x="1675" y="21"/>
                  </a:cubicBezTo>
                  <a:lnTo>
                    <a:pt x="135" y="792"/>
                  </a:lnTo>
                  <a:cubicBezTo>
                    <a:pt x="39" y="839"/>
                    <a:pt x="1" y="955"/>
                    <a:pt x="48" y="1051"/>
                  </a:cubicBezTo>
                  <a:cubicBezTo>
                    <a:pt x="83" y="1118"/>
                    <a:pt x="151" y="1156"/>
                    <a:pt x="221" y="1156"/>
                  </a:cubicBezTo>
                  <a:cubicBezTo>
                    <a:pt x="249" y="1156"/>
                    <a:pt x="279" y="1149"/>
                    <a:pt x="307" y="1136"/>
                  </a:cubicBezTo>
                  <a:lnTo>
                    <a:pt x="1847" y="365"/>
                  </a:lnTo>
                  <a:cubicBezTo>
                    <a:pt x="1942" y="317"/>
                    <a:pt x="1981" y="201"/>
                    <a:pt x="1932" y="107"/>
                  </a:cubicBezTo>
                  <a:cubicBezTo>
                    <a:pt x="1898" y="40"/>
                    <a:pt x="1830" y="1"/>
                    <a:pt x="17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8331757" y="1410850"/>
              <a:ext cx="56250" cy="49562"/>
            </a:xfrm>
            <a:custGeom>
              <a:rect b="b" l="l" r="r" t="t"/>
              <a:pathLst>
                <a:path extrusionOk="0" h="1734" w="1968">
                  <a:moveTo>
                    <a:pt x="213" y="0"/>
                  </a:moveTo>
                  <a:cubicBezTo>
                    <a:pt x="160" y="0"/>
                    <a:pt x="107" y="22"/>
                    <a:pt x="69" y="66"/>
                  </a:cubicBezTo>
                  <a:cubicBezTo>
                    <a:pt x="0" y="146"/>
                    <a:pt x="8" y="267"/>
                    <a:pt x="86" y="338"/>
                  </a:cubicBezTo>
                  <a:lnTo>
                    <a:pt x="1626" y="1686"/>
                  </a:lnTo>
                  <a:cubicBezTo>
                    <a:pt x="1662" y="1719"/>
                    <a:pt x="1708" y="1734"/>
                    <a:pt x="1753" y="1734"/>
                  </a:cubicBezTo>
                  <a:cubicBezTo>
                    <a:pt x="1805" y="1734"/>
                    <a:pt x="1860" y="1712"/>
                    <a:pt x="1899" y="1667"/>
                  </a:cubicBezTo>
                  <a:cubicBezTo>
                    <a:pt x="1967" y="1588"/>
                    <a:pt x="1960" y="1466"/>
                    <a:pt x="1879" y="1396"/>
                  </a:cubicBezTo>
                  <a:lnTo>
                    <a:pt x="339" y="48"/>
                  </a:lnTo>
                  <a:cubicBezTo>
                    <a:pt x="303" y="16"/>
                    <a:pt x="258" y="0"/>
                    <a:pt x="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8"/>
            <p:cNvSpPr/>
            <p:nvPr/>
          </p:nvSpPr>
          <p:spPr>
            <a:xfrm>
              <a:off x="8122418" y="1355829"/>
              <a:ext cx="56679" cy="33070"/>
            </a:xfrm>
            <a:custGeom>
              <a:rect b="b" l="l" r="r" t="t"/>
              <a:pathLst>
                <a:path extrusionOk="0" h="1157" w="1983">
                  <a:moveTo>
                    <a:pt x="223" y="1"/>
                  </a:moveTo>
                  <a:cubicBezTo>
                    <a:pt x="152" y="1"/>
                    <a:pt x="84" y="40"/>
                    <a:pt x="50" y="107"/>
                  </a:cubicBezTo>
                  <a:cubicBezTo>
                    <a:pt x="1" y="203"/>
                    <a:pt x="41" y="317"/>
                    <a:pt x="135" y="366"/>
                  </a:cubicBezTo>
                  <a:lnTo>
                    <a:pt x="1675" y="1136"/>
                  </a:lnTo>
                  <a:cubicBezTo>
                    <a:pt x="1703" y="1149"/>
                    <a:pt x="1731" y="1156"/>
                    <a:pt x="1761" y="1156"/>
                  </a:cubicBezTo>
                  <a:cubicBezTo>
                    <a:pt x="1831" y="1156"/>
                    <a:pt x="1898" y="1118"/>
                    <a:pt x="1934" y="1051"/>
                  </a:cubicBezTo>
                  <a:cubicBezTo>
                    <a:pt x="1983" y="955"/>
                    <a:pt x="1942" y="839"/>
                    <a:pt x="1849" y="792"/>
                  </a:cubicBezTo>
                  <a:lnTo>
                    <a:pt x="309" y="21"/>
                  </a:lnTo>
                  <a:cubicBezTo>
                    <a:pt x="281" y="7"/>
                    <a:pt x="252" y="1"/>
                    <a:pt x="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8"/>
            <p:cNvSpPr/>
            <p:nvPr/>
          </p:nvSpPr>
          <p:spPr>
            <a:xfrm>
              <a:off x="8122561" y="1410879"/>
              <a:ext cx="56365" cy="49533"/>
            </a:xfrm>
            <a:custGeom>
              <a:rect b="b" l="l" r="r" t="t"/>
              <a:pathLst>
                <a:path extrusionOk="0" h="1733" w="1972">
                  <a:moveTo>
                    <a:pt x="1756" y="0"/>
                  </a:moveTo>
                  <a:cubicBezTo>
                    <a:pt x="1711" y="0"/>
                    <a:pt x="1666" y="16"/>
                    <a:pt x="1629" y="49"/>
                  </a:cubicBezTo>
                  <a:lnTo>
                    <a:pt x="90" y="1397"/>
                  </a:lnTo>
                  <a:cubicBezTo>
                    <a:pt x="9" y="1467"/>
                    <a:pt x="0" y="1589"/>
                    <a:pt x="70" y="1667"/>
                  </a:cubicBezTo>
                  <a:cubicBezTo>
                    <a:pt x="110" y="1711"/>
                    <a:pt x="162" y="1733"/>
                    <a:pt x="216" y="1733"/>
                  </a:cubicBezTo>
                  <a:cubicBezTo>
                    <a:pt x="261" y="1733"/>
                    <a:pt x="305" y="1717"/>
                    <a:pt x="342" y="1687"/>
                  </a:cubicBezTo>
                  <a:lnTo>
                    <a:pt x="1882" y="339"/>
                  </a:lnTo>
                  <a:cubicBezTo>
                    <a:pt x="1963" y="267"/>
                    <a:pt x="1972" y="147"/>
                    <a:pt x="1900" y="67"/>
                  </a:cubicBezTo>
                  <a:cubicBezTo>
                    <a:pt x="1862" y="23"/>
                    <a:pt x="1809" y="0"/>
                    <a:pt x="17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8"/>
            <p:cNvSpPr/>
            <p:nvPr/>
          </p:nvSpPr>
          <p:spPr>
            <a:xfrm>
              <a:off x="8171457" y="1353007"/>
              <a:ext cx="176125" cy="88063"/>
            </a:xfrm>
            <a:custGeom>
              <a:rect b="b" l="l" r="r" t="t"/>
              <a:pathLst>
                <a:path extrusionOk="0" h="3081" w="6162">
                  <a:moveTo>
                    <a:pt x="770" y="1"/>
                  </a:moveTo>
                  <a:cubicBezTo>
                    <a:pt x="346" y="1"/>
                    <a:pt x="1" y="346"/>
                    <a:pt x="1" y="770"/>
                  </a:cubicBezTo>
                  <a:lnTo>
                    <a:pt x="1" y="2310"/>
                  </a:lnTo>
                  <a:cubicBezTo>
                    <a:pt x="1" y="2734"/>
                    <a:pt x="346" y="3081"/>
                    <a:pt x="770" y="3081"/>
                  </a:cubicBezTo>
                  <a:lnTo>
                    <a:pt x="2310" y="3081"/>
                  </a:lnTo>
                  <a:cubicBezTo>
                    <a:pt x="2360" y="3081"/>
                    <a:pt x="2411" y="3060"/>
                    <a:pt x="2445" y="3024"/>
                  </a:cubicBezTo>
                  <a:lnTo>
                    <a:pt x="3080" y="2390"/>
                  </a:lnTo>
                  <a:lnTo>
                    <a:pt x="3714" y="3024"/>
                  </a:lnTo>
                  <a:cubicBezTo>
                    <a:pt x="3750" y="3060"/>
                    <a:pt x="3801" y="3081"/>
                    <a:pt x="3850" y="3081"/>
                  </a:cubicBezTo>
                  <a:lnTo>
                    <a:pt x="5390" y="3081"/>
                  </a:lnTo>
                  <a:cubicBezTo>
                    <a:pt x="5814" y="3081"/>
                    <a:pt x="6160" y="2734"/>
                    <a:pt x="6160" y="2310"/>
                  </a:cubicBezTo>
                  <a:lnTo>
                    <a:pt x="6160" y="770"/>
                  </a:lnTo>
                  <a:cubicBezTo>
                    <a:pt x="6162" y="346"/>
                    <a:pt x="5817" y="1"/>
                    <a:pt x="5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8"/>
            <p:cNvSpPr/>
            <p:nvPr/>
          </p:nvSpPr>
          <p:spPr>
            <a:xfrm>
              <a:off x="8167264" y="1356000"/>
              <a:ext cx="79316" cy="87920"/>
            </a:xfrm>
            <a:custGeom>
              <a:rect b="b" l="l" r="r" t="t"/>
              <a:pathLst>
                <a:path extrusionOk="0" h="3076" w="2775">
                  <a:moveTo>
                    <a:pt x="677" y="0"/>
                  </a:moveTo>
                  <a:cubicBezTo>
                    <a:pt x="296" y="48"/>
                    <a:pt x="0" y="372"/>
                    <a:pt x="0" y="765"/>
                  </a:cubicBezTo>
                  <a:lnTo>
                    <a:pt x="0" y="2305"/>
                  </a:lnTo>
                  <a:cubicBezTo>
                    <a:pt x="0" y="2729"/>
                    <a:pt x="347" y="3076"/>
                    <a:pt x="771" y="3076"/>
                  </a:cubicBezTo>
                  <a:lnTo>
                    <a:pt x="2311" y="3076"/>
                  </a:lnTo>
                  <a:cubicBezTo>
                    <a:pt x="2360" y="3076"/>
                    <a:pt x="2410" y="3055"/>
                    <a:pt x="2446" y="3019"/>
                  </a:cubicBezTo>
                  <a:lnTo>
                    <a:pt x="2775" y="2690"/>
                  </a:lnTo>
                  <a:lnTo>
                    <a:pt x="1347" y="2690"/>
                  </a:lnTo>
                  <a:cubicBezTo>
                    <a:pt x="923" y="2690"/>
                    <a:pt x="577" y="2344"/>
                    <a:pt x="577" y="1920"/>
                  </a:cubicBezTo>
                  <a:lnTo>
                    <a:pt x="577" y="380"/>
                  </a:lnTo>
                  <a:cubicBezTo>
                    <a:pt x="577" y="243"/>
                    <a:pt x="615" y="112"/>
                    <a:pt x="677"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8"/>
            <p:cNvSpPr/>
            <p:nvPr/>
          </p:nvSpPr>
          <p:spPr>
            <a:xfrm>
              <a:off x="8263959" y="1432716"/>
              <a:ext cx="76458" cy="11204"/>
            </a:xfrm>
            <a:custGeom>
              <a:rect b="b" l="l" r="r" t="t"/>
              <a:pathLst>
                <a:path extrusionOk="0" h="392" w="2675">
                  <a:moveTo>
                    <a:pt x="2674" y="0"/>
                  </a:moveTo>
                  <a:cubicBezTo>
                    <a:pt x="2647" y="5"/>
                    <a:pt x="2615" y="6"/>
                    <a:pt x="2583" y="6"/>
                  </a:cubicBezTo>
                  <a:lnTo>
                    <a:pt x="0" y="6"/>
                  </a:lnTo>
                  <a:lnTo>
                    <a:pt x="329" y="335"/>
                  </a:lnTo>
                  <a:cubicBezTo>
                    <a:pt x="365" y="371"/>
                    <a:pt x="416" y="392"/>
                    <a:pt x="465" y="392"/>
                  </a:cubicBezTo>
                  <a:lnTo>
                    <a:pt x="2005" y="392"/>
                  </a:lnTo>
                  <a:cubicBezTo>
                    <a:pt x="2292" y="392"/>
                    <a:pt x="2543" y="232"/>
                    <a:pt x="2674"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8"/>
            <p:cNvSpPr/>
            <p:nvPr/>
          </p:nvSpPr>
          <p:spPr>
            <a:xfrm>
              <a:off x="8363740" y="1229265"/>
              <a:ext cx="36300" cy="38586"/>
            </a:xfrm>
            <a:custGeom>
              <a:rect b="b" l="l" r="r" t="t"/>
              <a:pathLst>
                <a:path extrusionOk="0" h="1350" w="1270">
                  <a:moveTo>
                    <a:pt x="250" y="0"/>
                  </a:moveTo>
                  <a:cubicBezTo>
                    <a:pt x="141" y="0"/>
                    <a:pt x="57" y="88"/>
                    <a:pt x="57" y="194"/>
                  </a:cubicBezTo>
                  <a:cubicBezTo>
                    <a:pt x="57" y="302"/>
                    <a:pt x="143" y="387"/>
                    <a:pt x="250" y="387"/>
                  </a:cubicBezTo>
                  <a:lnTo>
                    <a:pt x="619" y="387"/>
                  </a:lnTo>
                  <a:lnTo>
                    <a:pt x="98" y="1037"/>
                  </a:lnTo>
                  <a:cubicBezTo>
                    <a:pt x="0" y="1159"/>
                    <a:pt x="91" y="1350"/>
                    <a:pt x="250" y="1350"/>
                  </a:cubicBezTo>
                  <a:lnTo>
                    <a:pt x="1019" y="1350"/>
                  </a:lnTo>
                  <a:cubicBezTo>
                    <a:pt x="1125" y="1350"/>
                    <a:pt x="1213" y="1264"/>
                    <a:pt x="1213" y="1156"/>
                  </a:cubicBezTo>
                  <a:cubicBezTo>
                    <a:pt x="1213" y="1048"/>
                    <a:pt x="1125" y="963"/>
                    <a:pt x="1019" y="963"/>
                  </a:cubicBezTo>
                  <a:lnTo>
                    <a:pt x="649" y="963"/>
                  </a:lnTo>
                  <a:lnTo>
                    <a:pt x="1170" y="313"/>
                  </a:lnTo>
                  <a:cubicBezTo>
                    <a:pt x="1269" y="191"/>
                    <a:pt x="1177" y="0"/>
                    <a:pt x="1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699" name="Google Shape;1699;p48"/>
            <p:cNvSpPr/>
            <p:nvPr/>
          </p:nvSpPr>
          <p:spPr>
            <a:xfrm>
              <a:off x="8402212" y="1207228"/>
              <a:ext cx="36300" cy="38558"/>
            </a:xfrm>
            <a:custGeom>
              <a:rect b="b" l="l" r="r" t="t"/>
              <a:pathLst>
                <a:path extrusionOk="0" h="1349" w="1270">
                  <a:moveTo>
                    <a:pt x="251" y="1"/>
                  </a:moveTo>
                  <a:cubicBezTo>
                    <a:pt x="142" y="1"/>
                    <a:pt x="57" y="85"/>
                    <a:pt x="57" y="194"/>
                  </a:cubicBezTo>
                  <a:cubicBezTo>
                    <a:pt x="57" y="301"/>
                    <a:pt x="143" y="387"/>
                    <a:pt x="251" y="387"/>
                  </a:cubicBezTo>
                  <a:lnTo>
                    <a:pt x="620" y="387"/>
                  </a:lnTo>
                  <a:lnTo>
                    <a:pt x="99" y="1036"/>
                  </a:lnTo>
                  <a:cubicBezTo>
                    <a:pt x="1" y="1158"/>
                    <a:pt x="91" y="1349"/>
                    <a:pt x="251" y="1349"/>
                  </a:cubicBezTo>
                  <a:lnTo>
                    <a:pt x="1020" y="1349"/>
                  </a:lnTo>
                  <a:cubicBezTo>
                    <a:pt x="1125" y="1349"/>
                    <a:pt x="1213" y="1262"/>
                    <a:pt x="1213" y="1155"/>
                  </a:cubicBezTo>
                  <a:cubicBezTo>
                    <a:pt x="1213" y="1047"/>
                    <a:pt x="1125" y="962"/>
                    <a:pt x="1020" y="962"/>
                  </a:cubicBezTo>
                  <a:lnTo>
                    <a:pt x="649" y="962"/>
                  </a:lnTo>
                  <a:lnTo>
                    <a:pt x="1170" y="312"/>
                  </a:lnTo>
                  <a:cubicBezTo>
                    <a:pt x="1270" y="190"/>
                    <a:pt x="1178" y="1"/>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700" name="Google Shape;1700;p48"/>
            <p:cNvSpPr/>
            <p:nvPr/>
          </p:nvSpPr>
          <p:spPr>
            <a:xfrm>
              <a:off x="8440742" y="1185191"/>
              <a:ext cx="36300" cy="38558"/>
            </a:xfrm>
            <a:custGeom>
              <a:rect b="b" l="l" r="r" t="t"/>
              <a:pathLst>
                <a:path extrusionOk="0" h="1349" w="1270">
                  <a:moveTo>
                    <a:pt x="251" y="1"/>
                  </a:moveTo>
                  <a:cubicBezTo>
                    <a:pt x="142" y="1"/>
                    <a:pt x="57" y="89"/>
                    <a:pt x="57" y="194"/>
                  </a:cubicBezTo>
                  <a:cubicBezTo>
                    <a:pt x="57" y="303"/>
                    <a:pt x="145" y="388"/>
                    <a:pt x="251" y="388"/>
                  </a:cubicBezTo>
                  <a:lnTo>
                    <a:pt x="621" y="388"/>
                  </a:lnTo>
                  <a:lnTo>
                    <a:pt x="100" y="1036"/>
                  </a:lnTo>
                  <a:cubicBezTo>
                    <a:pt x="1" y="1160"/>
                    <a:pt x="93" y="1349"/>
                    <a:pt x="251" y="1349"/>
                  </a:cubicBezTo>
                  <a:lnTo>
                    <a:pt x="1020" y="1349"/>
                  </a:lnTo>
                  <a:cubicBezTo>
                    <a:pt x="1127" y="1349"/>
                    <a:pt x="1213" y="1264"/>
                    <a:pt x="1213" y="1155"/>
                  </a:cubicBezTo>
                  <a:cubicBezTo>
                    <a:pt x="1213" y="1048"/>
                    <a:pt x="1127" y="962"/>
                    <a:pt x="1020" y="962"/>
                  </a:cubicBezTo>
                  <a:lnTo>
                    <a:pt x="651" y="962"/>
                  </a:lnTo>
                  <a:lnTo>
                    <a:pt x="1172" y="313"/>
                  </a:lnTo>
                  <a:cubicBezTo>
                    <a:pt x="1270" y="190"/>
                    <a:pt x="1179" y="1"/>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701" name="Google Shape;1701;p48"/>
          <p:cNvGrpSpPr/>
          <p:nvPr/>
        </p:nvGrpSpPr>
        <p:grpSpPr>
          <a:xfrm>
            <a:off x="4353179" y="1521232"/>
            <a:ext cx="437641" cy="408926"/>
            <a:chOff x="7432980" y="1195567"/>
            <a:chExt cx="352880" cy="330900"/>
          </a:xfrm>
        </p:grpSpPr>
        <p:sp>
          <p:nvSpPr>
            <p:cNvPr id="1702" name="Google Shape;1702;p48"/>
            <p:cNvSpPr/>
            <p:nvPr/>
          </p:nvSpPr>
          <p:spPr>
            <a:xfrm>
              <a:off x="7454903" y="1195567"/>
              <a:ext cx="293857" cy="264731"/>
            </a:xfrm>
            <a:custGeom>
              <a:rect b="b" l="l" r="r" t="t"/>
              <a:pathLst>
                <a:path extrusionOk="0" h="9262" w="10281">
                  <a:moveTo>
                    <a:pt x="6177" y="1"/>
                  </a:moveTo>
                  <a:cubicBezTo>
                    <a:pt x="4935" y="1"/>
                    <a:pt x="3834" y="486"/>
                    <a:pt x="2908" y="1446"/>
                  </a:cubicBezTo>
                  <a:cubicBezTo>
                    <a:pt x="2178" y="2201"/>
                    <a:pt x="1554" y="3250"/>
                    <a:pt x="1056" y="4561"/>
                  </a:cubicBezTo>
                  <a:cubicBezTo>
                    <a:pt x="211" y="6780"/>
                    <a:pt x="8" y="9028"/>
                    <a:pt x="7" y="9050"/>
                  </a:cubicBezTo>
                  <a:cubicBezTo>
                    <a:pt x="1" y="9105"/>
                    <a:pt x="20" y="9159"/>
                    <a:pt x="57" y="9198"/>
                  </a:cubicBezTo>
                  <a:cubicBezTo>
                    <a:pt x="95" y="9236"/>
                    <a:pt x="144" y="9261"/>
                    <a:pt x="199" y="9261"/>
                  </a:cubicBezTo>
                  <a:lnTo>
                    <a:pt x="8302" y="9261"/>
                  </a:lnTo>
                  <a:cubicBezTo>
                    <a:pt x="8364" y="9261"/>
                    <a:pt x="8424" y="9229"/>
                    <a:pt x="8460" y="9177"/>
                  </a:cubicBezTo>
                  <a:cubicBezTo>
                    <a:pt x="8495" y="9125"/>
                    <a:pt x="8504" y="9058"/>
                    <a:pt x="8480" y="8998"/>
                  </a:cubicBezTo>
                  <a:cubicBezTo>
                    <a:pt x="8474" y="8986"/>
                    <a:pt x="7955" y="7625"/>
                    <a:pt x="7524" y="6164"/>
                  </a:cubicBezTo>
                  <a:cubicBezTo>
                    <a:pt x="6754" y="3564"/>
                    <a:pt x="6924" y="2919"/>
                    <a:pt x="7031" y="2761"/>
                  </a:cubicBezTo>
                  <a:cubicBezTo>
                    <a:pt x="7061" y="2718"/>
                    <a:pt x="7092" y="2701"/>
                    <a:pt x="7143" y="2701"/>
                  </a:cubicBezTo>
                  <a:cubicBezTo>
                    <a:pt x="7617" y="2701"/>
                    <a:pt x="8251" y="3319"/>
                    <a:pt x="8928" y="4438"/>
                  </a:cubicBezTo>
                  <a:cubicBezTo>
                    <a:pt x="9470" y="5333"/>
                    <a:pt x="9855" y="6241"/>
                    <a:pt x="9858" y="6250"/>
                  </a:cubicBezTo>
                  <a:cubicBezTo>
                    <a:pt x="9890" y="6322"/>
                    <a:pt x="9959" y="6367"/>
                    <a:pt x="10035" y="6367"/>
                  </a:cubicBezTo>
                  <a:cubicBezTo>
                    <a:pt x="10046" y="6367"/>
                    <a:pt x="10057" y="6366"/>
                    <a:pt x="10068" y="6365"/>
                  </a:cubicBezTo>
                  <a:cubicBezTo>
                    <a:pt x="10156" y="6350"/>
                    <a:pt x="10223" y="6275"/>
                    <a:pt x="10229" y="6186"/>
                  </a:cubicBezTo>
                  <a:cubicBezTo>
                    <a:pt x="10230" y="6153"/>
                    <a:pt x="10281" y="5341"/>
                    <a:pt x="10132" y="4302"/>
                  </a:cubicBezTo>
                  <a:cubicBezTo>
                    <a:pt x="9931" y="2898"/>
                    <a:pt x="9479" y="1812"/>
                    <a:pt x="8787" y="1074"/>
                  </a:cubicBezTo>
                  <a:cubicBezTo>
                    <a:pt x="8119" y="361"/>
                    <a:pt x="7241" y="1"/>
                    <a:pt x="61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8"/>
            <p:cNvSpPr/>
            <p:nvPr/>
          </p:nvSpPr>
          <p:spPr>
            <a:xfrm>
              <a:off x="7454817" y="1214002"/>
              <a:ext cx="243094" cy="246295"/>
            </a:xfrm>
            <a:custGeom>
              <a:rect b="b" l="l" r="r" t="t"/>
              <a:pathLst>
                <a:path extrusionOk="0" h="8617" w="8505">
                  <a:moveTo>
                    <a:pt x="3892" y="0"/>
                  </a:moveTo>
                  <a:lnTo>
                    <a:pt x="3892" y="0"/>
                  </a:lnTo>
                  <a:cubicBezTo>
                    <a:pt x="3545" y="214"/>
                    <a:pt x="3218" y="481"/>
                    <a:pt x="2907" y="801"/>
                  </a:cubicBezTo>
                  <a:cubicBezTo>
                    <a:pt x="2176" y="1555"/>
                    <a:pt x="1553" y="2604"/>
                    <a:pt x="1054" y="3916"/>
                  </a:cubicBezTo>
                  <a:cubicBezTo>
                    <a:pt x="211" y="6135"/>
                    <a:pt x="8" y="8383"/>
                    <a:pt x="5" y="8405"/>
                  </a:cubicBezTo>
                  <a:cubicBezTo>
                    <a:pt x="1" y="8460"/>
                    <a:pt x="19" y="8514"/>
                    <a:pt x="56" y="8553"/>
                  </a:cubicBezTo>
                  <a:cubicBezTo>
                    <a:pt x="93" y="8591"/>
                    <a:pt x="144" y="8616"/>
                    <a:pt x="197" y="8616"/>
                  </a:cubicBezTo>
                  <a:lnTo>
                    <a:pt x="8300" y="8616"/>
                  </a:lnTo>
                  <a:cubicBezTo>
                    <a:pt x="8364" y="8616"/>
                    <a:pt x="8424" y="8584"/>
                    <a:pt x="8460" y="8532"/>
                  </a:cubicBezTo>
                  <a:cubicBezTo>
                    <a:pt x="8494" y="8480"/>
                    <a:pt x="8504" y="8413"/>
                    <a:pt x="8479" y="8353"/>
                  </a:cubicBezTo>
                  <a:cubicBezTo>
                    <a:pt x="8479" y="8350"/>
                    <a:pt x="8408" y="8158"/>
                    <a:pt x="8293" y="7844"/>
                  </a:cubicBezTo>
                  <a:lnTo>
                    <a:pt x="1154" y="7844"/>
                  </a:lnTo>
                  <a:cubicBezTo>
                    <a:pt x="1099" y="7844"/>
                    <a:pt x="1047" y="7822"/>
                    <a:pt x="1013" y="7780"/>
                  </a:cubicBezTo>
                  <a:cubicBezTo>
                    <a:pt x="976" y="7742"/>
                    <a:pt x="958" y="7688"/>
                    <a:pt x="962" y="7634"/>
                  </a:cubicBezTo>
                  <a:cubicBezTo>
                    <a:pt x="964" y="7612"/>
                    <a:pt x="1166" y="5362"/>
                    <a:pt x="2011" y="3144"/>
                  </a:cubicBezTo>
                  <a:cubicBezTo>
                    <a:pt x="2510" y="1832"/>
                    <a:pt x="3134" y="784"/>
                    <a:pt x="3864" y="28"/>
                  </a:cubicBezTo>
                  <a:lnTo>
                    <a:pt x="3892" y="0"/>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8"/>
            <p:cNvSpPr/>
            <p:nvPr/>
          </p:nvSpPr>
          <p:spPr>
            <a:xfrm>
              <a:off x="7535877" y="1333391"/>
              <a:ext cx="90464" cy="98667"/>
            </a:xfrm>
            <a:custGeom>
              <a:rect b="b" l="l" r="r" t="t"/>
              <a:pathLst>
                <a:path extrusionOk="0" h="3452" w="3165">
                  <a:moveTo>
                    <a:pt x="1478" y="0"/>
                  </a:moveTo>
                  <a:cubicBezTo>
                    <a:pt x="1468" y="0"/>
                    <a:pt x="1457" y="1"/>
                    <a:pt x="1447" y="3"/>
                  </a:cubicBezTo>
                  <a:cubicBezTo>
                    <a:pt x="609" y="144"/>
                    <a:pt x="1" y="864"/>
                    <a:pt x="1" y="1714"/>
                  </a:cubicBezTo>
                  <a:cubicBezTo>
                    <a:pt x="1" y="2672"/>
                    <a:pt x="781" y="3452"/>
                    <a:pt x="1737" y="3452"/>
                  </a:cubicBezTo>
                  <a:cubicBezTo>
                    <a:pt x="2279" y="3452"/>
                    <a:pt x="2779" y="3206"/>
                    <a:pt x="3112" y="2776"/>
                  </a:cubicBezTo>
                  <a:cubicBezTo>
                    <a:pt x="3158" y="2715"/>
                    <a:pt x="3164" y="2629"/>
                    <a:pt x="3124" y="2560"/>
                  </a:cubicBezTo>
                  <a:cubicBezTo>
                    <a:pt x="3088" y="2501"/>
                    <a:pt x="3026" y="2467"/>
                    <a:pt x="2959" y="2467"/>
                  </a:cubicBezTo>
                  <a:cubicBezTo>
                    <a:pt x="2948" y="2467"/>
                    <a:pt x="2937" y="2468"/>
                    <a:pt x="2926" y="2470"/>
                  </a:cubicBezTo>
                  <a:cubicBezTo>
                    <a:pt x="2850" y="2481"/>
                    <a:pt x="2776" y="2487"/>
                    <a:pt x="2701" y="2487"/>
                  </a:cubicBezTo>
                  <a:cubicBezTo>
                    <a:pt x="1957" y="2487"/>
                    <a:pt x="1350" y="1882"/>
                    <a:pt x="1350" y="1138"/>
                  </a:cubicBezTo>
                  <a:cubicBezTo>
                    <a:pt x="1350" y="836"/>
                    <a:pt x="1447" y="552"/>
                    <a:pt x="1632" y="312"/>
                  </a:cubicBezTo>
                  <a:cubicBezTo>
                    <a:pt x="1681" y="248"/>
                    <a:pt x="1685" y="163"/>
                    <a:pt x="1645" y="95"/>
                  </a:cubicBezTo>
                  <a:cubicBezTo>
                    <a:pt x="1609" y="34"/>
                    <a:pt x="1546" y="0"/>
                    <a:pt x="14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8"/>
            <p:cNvSpPr/>
            <p:nvPr/>
          </p:nvSpPr>
          <p:spPr>
            <a:xfrm>
              <a:off x="7535848" y="1339136"/>
              <a:ext cx="86834" cy="92922"/>
            </a:xfrm>
            <a:custGeom>
              <a:rect b="b" l="l" r="r" t="t"/>
              <a:pathLst>
                <a:path extrusionOk="0" h="3251" w="3038">
                  <a:moveTo>
                    <a:pt x="881" y="1"/>
                  </a:moveTo>
                  <a:cubicBezTo>
                    <a:pt x="347" y="300"/>
                    <a:pt x="0" y="870"/>
                    <a:pt x="0" y="1513"/>
                  </a:cubicBezTo>
                  <a:cubicBezTo>
                    <a:pt x="0" y="2471"/>
                    <a:pt x="779" y="3251"/>
                    <a:pt x="1737" y="3251"/>
                  </a:cubicBezTo>
                  <a:cubicBezTo>
                    <a:pt x="2240" y="3251"/>
                    <a:pt x="2705" y="3038"/>
                    <a:pt x="3037" y="2664"/>
                  </a:cubicBezTo>
                  <a:lnTo>
                    <a:pt x="3037" y="2664"/>
                  </a:lnTo>
                  <a:cubicBezTo>
                    <a:pt x="2783" y="2810"/>
                    <a:pt x="2490" y="2887"/>
                    <a:pt x="2188" y="2887"/>
                  </a:cubicBezTo>
                  <a:cubicBezTo>
                    <a:pt x="1229" y="2887"/>
                    <a:pt x="450" y="2108"/>
                    <a:pt x="450" y="1151"/>
                  </a:cubicBezTo>
                  <a:cubicBezTo>
                    <a:pt x="450" y="712"/>
                    <a:pt x="612" y="310"/>
                    <a:pt x="881"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8"/>
            <p:cNvSpPr/>
            <p:nvPr/>
          </p:nvSpPr>
          <p:spPr>
            <a:xfrm>
              <a:off x="7708630" y="1349941"/>
              <a:ext cx="66168" cy="66168"/>
            </a:xfrm>
            <a:custGeom>
              <a:rect b="b" l="l" r="r" t="t"/>
              <a:pathLst>
                <a:path extrusionOk="0" h="2315" w="2315">
                  <a:moveTo>
                    <a:pt x="1158" y="1"/>
                  </a:moveTo>
                  <a:cubicBezTo>
                    <a:pt x="520" y="1"/>
                    <a:pt x="1" y="520"/>
                    <a:pt x="1" y="1157"/>
                  </a:cubicBezTo>
                  <a:cubicBezTo>
                    <a:pt x="1" y="1795"/>
                    <a:pt x="520" y="2315"/>
                    <a:pt x="1158" y="2315"/>
                  </a:cubicBezTo>
                  <a:cubicBezTo>
                    <a:pt x="1797" y="2315"/>
                    <a:pt x="2314" y="1795"/>
                    <a:pt x="2314" y="1157"/>
                  </a:cubicBezTo>
                  <a:cubicBezTo>
                    <a:pt x="2314" y="520"/>
                    <a:pt x="1797" y="1"/>
                    <a:pt x="11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8"/>
            <p:cNvSpPr/>
            <p:nvPr/>
          </p:nvSpPr>
          <p:spPr>
            <a:xfrm>
              <a:off x="7708601" y="1354857"/>
              <a:ext cx="61309" cy="61309"/>
            </a:xfrm>
            <a:custGeom>
              <a:rect b="b" l="l" r="r" t="t"/>
              <a:pathLst>
                <a:path extrusionOk="0" h="2145" w="2145">
                  <a:moveTo>
                    <a:pt x="557" y="0"/>
                  </a:moveTo>
                  <a:cubicBezTo>
                    <a:pt x="223" y="202"/>
                    <a:pt x="0" y="570"/>
                    <a:pt x="0" y="986"/>
                  </a:cubicBezTo>
                  <a:cubicBezTo>
                    <a:pt x="0" y="1625"/>
                    <a:pt x="519" y="2144"/>
                    <a:pt x="1158" y="2144"/>
                  </a:cubicBezTo>
                  <a:cubicBezTo>
                    <a:pt x="1576" y="2144"/>
                    <a:pt x="1942" y="1921"/>
                    <a:pt x="2144" y="1588"/>
                  </a:cubicBezTo>
                  <a:lnTo>
                    <a:pt x="2144" y="1588"/>
                  </a:lnTo>
                  <a:cubicBezTo>
                    <a:pt x="1972" y="1696"/>
                    <a:pt x="1765" y="1759"/>
                    <a:pt x="1545" y="1759"/>
                  </a:cubicBezTo>
                  <a:cubicBezTo>
                    <a:pt x="906" y="1759"/>
                    <a:pt x="387" y="1239"/>
                    <a:pt x="387" y="603"/>
                  </a:cubicBezTo>
                  <a:cubicBezTo>
                    <a:pt x="387" y="381"/>
                    <a:pt x="448" y="176"/>
                    <a:pt x="557"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8"/>
            <p:cNvSpPr/>
            <p:nvPr/>
          </p:nvSpPr>
          <p:spPr>
            <a:xfrm>
              <a:off x="7740899" y="1399646"/>
              <a:ext cx="18150" cy="22037"/>
            </a:xfrm>
            <a:custGeom>
              <a:rect b="b" l="l" r="r" t="t"/>
              <a:pathLst>
                <a:path extrusionOk="0" h="771" w="635">
                  <a:moveTo>
                    <a:pt x="221" y="0"/>
                  </a:moveTo>
                  <a:cubicBezTo>
                    <a:pt x="192" y="0"/>
                    <a:pt x="163" y="7"/>
                    <a:pt x="135" y="21"/>
                  </a:cubicBezTo>
                  <a:cubicBezTo>
                    <a:pt x="40" y="68"/>
                    <a:pt x="1" y="184"/>
                    <a:pt x="50" y="279"/>
                  </a:cubicBezTo>
                  <a:lnTo>
                    <a:pt x="243" y="665"/>
                  </a:lnTo>
                  <a:cubicBezTo>
                    <a:pt x="276" y="732"/>
                    <a:pt x="345" y="770"/>
                    <a:pt x="416" y="770"/>
                  </a:cubicBezTo>
                  <a:cubicBezTo>
                    <a:pt x="444" y="770"/>
                    <a:pt x="474" y="763"/>
                    <a:pt x="501" y="750"/>
                  </a:cubicBezTo>
                  <a:cubicBezTo>
                    <a:pt x="596" y="704"/>
                    <a:pt x="635" y="586"/>
                    <a:pt x="587" y="492"/>
                  </a:cubicBezTo>
                  <a:lnTo>
                    <a:pt x="394" y="107"/>
                  </a:lnTo>
                  <a:cubicBezTo>
                    <a:pt x="361" y="39"/>
                    <a:pt x="292" y="0"/>
                    <a:pt x="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8"/>
            <p:cNvSpPr/>
            <p:nvPr/>
          </p:nvSpPr>
          <p:spPr>
            <a:xfrm>
              <a:off x="7758277" y="1383011"/>
              <a:ext cx="27582" cy="11061"/>
            </a:xfrm>
            <a:custGeom>
              <a:rect b="b" l="l" r="r" t="t"/>
              <a:pathLst>
                <a:path extrusionOk="0" h="387" w="965">
                  <a:moveTo>
                    <a:pt x="193" y="0"/>
                  </a:moveTo>
                  <a:cubicBezTo>
                    <a:pt x="85" y="0"/>
                    <a:pt x="0" y="86"/>
                    <a:pt x="0" y="193"/>
                  </a:cubicBezTo>
                  <a:cubicBezTo>
                    <a:pt x="0" y="302"/>
                    <a:pt x="86" y="387"/>
                    <a:pt x="193" y="387"/>
                  </a:cubicBezTo>
                  <a:lnTo>
                    <a:pt x="771" y="387"/>
                  </a:lnTo>
                  <a:cubicBezTo>
                    <a:pt x="878" y="387"/>
                    <a:pt x="964" y="302"/>
                    <a:pt x="964" y="193"/>
                  </a:cubicBezTo>
                  <a:cubicBezTo>
                    <a:pt x="964" y="86"/>
                    <a:pt x="878" y="0"/>
                    <a:pt x="7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8"/>
            <p:cNvSpPr/>
            <p:nvPr/>
          </p:nvSpPr>
          <p:spPr>
            <a:xfrm>
              <a:off x="7752189" y="1349941"/>
              <a:ext cx="17721" cy="16635"/>
            </a:xfrm>
            <a:custGeom>
              <a:rect b="b" l="l" r="r" t="t"/>
              <a:pathLst>
                <a:path extrusionOk="0" h="582" w="620">
                  <a:moveTo>
                    <a:pt x="407" y="1"/>
                  </a:moveTo>
                  <a:cubicBezTo>
                    <a:pt x="358" y="1"/>
                    <a:pt x="308" y="20"/>
                    <a:pt x="270" y="57"/>
                  </a:cubicBezTo>
                  <a:lnTo>
                    <a:pt x="76" y="252"/>
                  </a:lnTo>
                  <a:cubicBezTo>
                    <a:pt x="0" y="328"/>
                    <a:pt x="0" y="449"/>
                    <a:pt x="76" y="525"/>
                  </a:cubicBezTo>
                  <a:cubicBezTo>
                    <a:pt x="113" y="562"/>
                    <a:pt x="162" y="581"/>
                    <a:pt x="213" y="581"/>
                  </a:cubicBezTo>
                  <a:cubicBezTo>
                    <a:pt x="262" y="581"/>
                    <a:pt x="311" y="562"/>
                    <a:pt x="350" y="525"/>
                  </a:cubicBezTo>
                  <a:lnTo>
                    <a:pt x="543" y="331"/>
                  </a:lnTo>
                  <a:cubicBezTo>
                    <a:pt x="619" y="255"/>
                    <a:pt x="619" y="135"/>
                    <a:pt x="543" y="57"/>
                  </a:cubicBezTo>
                  <a:cubicBezTo>
                    <a:pt x="505" y="20"/>
                    <a:pt x="456" y="1"/>
                    <a:pt x="4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8"/>
            <p:cNvSpPr/>
            <p:nvPr/>
          </p:nvSpPr>
          <p:spPr>
            <a:xfrm>
              <a:off x="7702370" y="1355457"/>
              <a:ext cx="23638" cy="16606"/>
            </a:xfrm>
            <a:custGeom>
              <a:rect b="b" l="l" r="r" t="t"/>
              <a:pathLst>
                <a:path extrusionOk="0" h="581" w="827">
                  <a:moveTo>
                    <a:pt x="220" y="1"/>
                  </a:moveTo>
                  <a:cubicBezTo>
                    <a:pt x="150" y="1"/>
                    <a:pt x="83" y="40"/>
                    <a:pt x="49" y="107"/>
                  </a:cubicBezTo>
                  <a:cubicBezTo>
                    <a:pt x="1" y="202"/>
                    <a:pt x="40" y="317"/>
                    <a:pt x="135" y="366"/>
                  </a:cubicBezTo>
                  <a:lnTo>
                    <a:pt x="520" y="559"/>
                  </a:lnTo>
                  <a:cubicBezTo>
                    <a:pt x="547" y="573"/>
                    <a:pt x="575" y="580"/>
                    <a:pt x="605" y="580"/>
                  </a:cubicBezTo>
                  <a:cubicBezTo>
                    <a:pt x="676" y="580"/>
                    <a:pt x="745" y="540"/>
                    <a:pt x="778" y="473"/>
                  </a:cubicBezTo>
                  <a:cubicBezTo>
                    <a:pt x="827" y="379"/>
                    <a:pt x="788" y="263"/>
                    <a:pt x="693" y="216"/>
                  </a:cubicBezTo>
                  <a:lnTo>
                    <a:pt x="307" y="22"/>
                  </a:lnTo>
                  <a:cubicBezTo>
                    <a:pt x="279" y="8"/>
                    <a:pt x="25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8"/>
            <p:cNvSpPr/>
            <p:nvPr/>
          </p:nvSpPr>
          <p:spPr>
            <a:xfrm>
              <a:off x="7702341" y="1394101"/>
              <a:ext cx="23638" cy="16578"/>
            </a:xfrm>
            <a:custGeom>
              <a:rect b="b" l="l" r="r" t="t"/>
              <a:pathLst>
                <a:path extrusionOk="0" h="580" w="827">
                  <a:moveTo>
                    <a:pt x="605" y="1"/>
                  </a:moveTo>
                  <a:cubicBezTo>
                    <a:pt x="575" y="1"/>
                    <a:pt x="546" y="7"/>
                    <a:pt x="518" y="21"/>
                  </a:cubicBezTo>
                  <a:lnTo>
                    <a:pt x="134" y="215"/>
                  </a:lnTo>
                  <a:cubicBezTo>
                    <a:pt x="39" y="262"/>
                    <a:pt x="0" y="378"/>
                    <a:pt x="48" y="473"/>
                  </a:cubicBezTo>
                  <a:cubicBezTo>
                    <a:pt x="82" y="540"/>
                    <a:pt x="151" y="579"/>
                    <a:pt x="221" y="579"/>
                  </a:cubicBezTo>
                  <a:cubicBezTo>
                    <a:pt x="249" y="579"/>
                    <a:pt x="279" y="572"/>
                    <a:pt x="307" y="560"/>
                  </a:cubicBezTo>
                  <a:lnTo>
                    <a:pt x="692" y="366"/>
                  </a:lnTo>
                  <a:cubicBezTo>
                    <a:pt x="786" y="319"/>
                    <a:pt x="826" y="201"/>
                    <a:pt x="777" y="107"/>
                  </a:cubicBezTo>
                  <a:cubicBezTo>
                    <a:pt x="744" y="40"/>
                    <a:pt x="676" y="1"/>
                    <a:pt x="6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8"/>
            <p:cNvSpPr/>
            <p:nvPr/>
          </p:nvSpPr>
          <p:spPr>
            <a:xfrm>
              <a:off x="7432980" y="1449265"/>
              <a:ext cx="286711" cy="77116"/>
            </a:xfrm>
            <a:custGeom>
              <a:rect b="b" l="l" r="r" t="t"/>
              <a:pathLst>
                <a:path extrusionOk="0" h="2698" w="10031">
                  <a:moveTo>
                    <a:pt x="386" y="0"/>
                  </a:moveTo>
                  <a:cubicBezTo>
                    <a:pt x="171" y="0"/>
                    <a:pt x="0" y="173"/>
                    <a:pt x="0" y="384"/>
                  </a:cubicBezTo>
                  <a:lnTo>
                    <a:pt x="0" y="2314"/>
                  </a:lnTo>
                  <a:cubicBezTo>
                    <a:pt x="0" y="2527"/>
                    <a:pt x="173" y="2698"/>
                    <a:pt x="386" y="2698"/>
                  </a:cubicBezTo>
                  <a:lnTo>
                    <a:pt x="9645" y="2698"/>
                  </a:lnTo>
                  <a:cubicBezTo>
                    <a:pt x="9859" y="2698"/>
                    <a:pt x="10030" y="2525"/>
                    <a:pt x="10030" y="2314"/>
                  </a:cubicBezTo>
                  <a:lnTo>
                    <a:pt x="10030" y="384"/>
                  </a:lnTo>
                  <a:cubicBezTo>
                    <a:pt x="10030" y="171"/>
                    <a:pt x="9857" y="0"/>
                    <a:pt x="9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8"/>
            <p:cNvSpPr/>
            <p:nvPr/>
          </p:nvSpPr>
          <p:spPr>
            <a:xfrm>
              <a:off x="7471509" y="1449265"/>
              <a:ext cx="22094" cy="77201"/>
            </a:xfrm>
            <a:custGeom>
              <a:rect b="b" l="l" r="r" t="t"/>
              <a:pathLst>
                <a:path extrusionOk="0" h="2701" w="773">
                  <a:moveTo>
                    <a:pt x="0" y="0"/>
                  </a:moveTo>
                  <a:lnTo>
                    <a:pt x="0" y="2701"/>
                  </a:lnTo>
                  <a:lnTo>
                    <a:pt x="772" y="2701"/>
                  </a:lnTo>
                  <a:lnTo>
                    <a:pt x="772" y="0"/>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8"/>
            <p:cNvSpPr/>
            <p:nvPr/>
          </p:nvSpPr>
          <p:spPr>
            <a:xfrm>
              <a:off x="7532133" y="1449265"/>
              <a:ext cx="22123" cy="77201"/>
            </a:xfrm>
            <a:custGeom>
              <a:rect b="b" l="l" r="r" t="t"/>
              <a:pathLst>
                <a:path extrusionOk="0" h="2701" w="774">
                  <a:moveTo>
                    <a:pt x="1" y="0"/>
                  </a:moveTo>
                  <a:lnTo>
                    <a:pt x="1" y="2701"/>
                  </a:lnTo>
                  <a:lnTo>
                    <a:pt x="773" y="2701"/>
                  </a:lnTo>
                  <a:lnTo>
                    <a:pt x="773" y="0"/>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8"/>
            <p:cNvSpPr/>
            <p:nvPr/>
          </p:nvSpPr>
          <p:spPr>
            <a:xfrm>
              <a:off x="7592785" y="1449265"/>
              <a:ext cx="22094" cy="77201"/>
            </a:xfrm>
            <a:custGeom>
              <a:rect b="b" l="l" r="r" t="t"/>
              <a:pathLst>
                <a:path extrusionOk="0" h="2701" w="773">
                  <a:moveTo>
                    <a:pt x="1" y="0"/>
                  </a:moveTo>
                  <a:lnTo>
                    <a:pt x="1" y="2701"/>
                  </a:lnTo>
                  <a:lnTo>
                    <a:pt x="773" y="2701"/>
                  </a:lnTo>
                  <a:lnTo>
                    <a:pt x="773" y="0"/>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8"/>
            <p:cNvSpPr/>
            <p:nvPr/>
          </p:nvSpPr>
          <p:spPr>
            <a:xfrm>
              <a:off x="7653465" y="1449265"/>
              <a:ext cx="22123" cy="77201"/>
            </a:xfrm>
            <a:custGeom>
              <a:rect b="b" l="l" r="r" t="t"/>
              <a:pathLst>
                <a:path extrusionOk="0" h="2701" w="774">
                  <a:moveTo>
                    <a:pt x="1" y="0"/>
                  </a:moveTo>
                  <a:lnTo>
                    <a:pt x="1" y="2701"/>
                  </a:lnTo>
                  <a:lnTo>
                    <a:pt x="773" y="2701"/>
                  </a:lnTo>
                  <a:lnTo>
                    <a:pt x="773" y="0"/>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8"/>
          <p:cNvGrpSpPr/>
          <p:nvPr/>
        </p:nvGrpSpPr>
        <p:grpSpPr>
          <a:xfrm>
            <a:off x="7304422" y="3048463"/>
            <a:ext cx="410346" cy="436124"/>
            <a:chOff x="8134537" y="1769532"/>
            <a:chExt cx="330871" cy="352908"/>
          </a:xfrm>
        </p:grpSpPr>
        <p:sp>
          <p:nvSpPr>
            <p:cNvPr id="1719" name="Google Shape;1719;p48"/>
            <p:cNvSpPr/>
            <p:nvPr/>
          </p:nvSpPr>
          <p:spPr>
            <a:xfrm>
              <a:off x="8266846" y="1769532"/>
              <a:ext cx="198563" cy="121304"/>
            </a:xfrm>
            <a:custGeom>
              <a:rect b="b" l="l" r="r" t="t"/>
              <a:pathLst>
                <a:path extrusionOk="0" h="4244" w="6947">
                  <a:moveTo>
                    <a:pt x="2703" y="0"/>
                  </a:moveTo>
                  <a:cubicBezTo>
                    <a:pt x="1210" y="0"/>
                    <a:pt x="1" y="1210"/>
                    <a:pt x="1" y="2701"/>
                  </a:cubicBezTo>
                  <a:lnTo>
                    <a:pt x="1" y="4050"/>
                  </a:lnTo>
                  <a:cubicBezTo>
                    <a:pt x="1" y="4158"/>
                    <a:pt x="87" y="4244"/>
                    <a:pt x="194" y="4244"/>
                  </a:cubicBezTo>
                  <a:lnTo>
                    <a:pt x="1352" y="4244"/>
                  </a:lnTo>
                  <a:cubicBezTo>
                    <a:pt x="1457" y="4244"/>
                    <a:pt x="1545" y="4159"/>
                    <a:pt x="1545" y="4050"/>
                  </a:cubicBezTo>
                  <a:lnTo>
                    <a:pt x="1545" y="2701"/>
                  </a:lnTo>
                  <a:cubicBezTo>
                    <a:pt x="1545" y="2061"/>
                    <a:pt x="2064" y="1545"/>
                    <a:pt x="2703" y="1545"/>
                  </a:cubicBezTo>
                  <a:lnTo>
                    <a:pt x="6946" y="1545"/>
                  </a:lnTo>
                  <a:lnTo>
                    <a:pt x="69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8"/>
            <p:cNvSpPr/>
            <p:nvPr/>
          </p:nvSpPr>
          <p:spPr>
            <a:xfrm>
              <a:off x="8250354" y="1879803"/>
              <a:ext cx="77258" cy="33127"/>
            </a:xfrm>
            <a:custGeom>
              <a:rect b="b" l="l" r="r" t="t"/>
              <a:pathLst>
                <a:path extrusionOk="0" h="1159" w="2703">
                  <a:moveTo>
                    <a:pt x="194" y="0"/>
                  </a:moveTo>
                  <a:cubicBezTo>
                    <a:pt x="88" y="0"/>
                    <a:pt x="0" y="85"/>
                    <a:pt x="0" y="194"/>
                  </a:cubicBezTo>
                  <a:lnTo>
                    <a:pt x="0" y="965"/>
                  </a:lnTo>
                  <a:cubicBezTo>
                    <a:pt x="0" y="1072"/>
                    <a:pt x="85" y="1158"/>
                    <a:pt x="194" y="1158"/>
                  </a:cubicBezTo>
                  <a:lnTo>
                    <a:pt x="2509" y="1158"/>
                  </a:lnTo>
                  <a:cubicBezTo>
                    <a:pt x="2615" y="1158"/>
                    <a:pt x="2702" y="1073"/>
                    <a:pt x="2702" y="965"/>
                  </a:cubicBezTo>
                  <a:lnTo>
                    <a:pt x="2702" y="194"/>
                  </a:lnTo>
                  <a:cubicBezTo>
                    <a:pt x="2701" y="85"/>
                    <a:pt x="2615" y="0"/>
                    <a:pt x="25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8"/>
            <p:cNvSpPr/>
            <p:nvPr/>
          </p:nvSpPr>
          <p:spPr>
            <a:xfrm>
              <a:off x="8250354" y="1879803"/>
              <a:ext cx="27611" cy="33127"/>
            </a:xfrm>
            <a:custGeom>
              <a:rect b="b" l="l" r="r" t="t"/>
              <a:pathLst>
                <a:path extrusionOk="0" h="1159" w="966">
                  <a:moveTo>
                    <a:pt x="194" y="0"/>
                  </a:moveTo>
                  <a:cubicBezTo>
                    <a:pt x="88" y="0"/>
                    <a:pt x="0" y="85"/>
                    <a:pt x="0" y="194"/>
                  </a:cubicBezTo>
                  <a:lnTo>
                    <a:pt x="0" y="965"/>
                  </a:lnTo>
                  <a:cubicBezTo>
                    <a:pt x="0" y="1072"/>
                    <a:pt x="85" y="1158"/>
                    <a:pt x="194" y="1158"/>
                  </a:cubicBezTo>
                  <a:lnTo>
                    <a:pt x="966" y="1158"/>
                  </a:lnTo>
                  <a:cubicBezTo>
                    <a:pt x="859" y="1157"/>
                    <a:pt x="773" y="1072"/>
                    <a:pt x="773" y="965"/>
                  </a:cubicBezTo>
                  <a:lnTo>
                    <a:pt x="773" y="194"/>
                  </a:lnTo>
                  <a:cubicBezTo>
                    <a:pt x="773" y="87"/>
                    <a:pt x="857" y="0"/>
                    <a:pt x="966"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8"/>
            <p:cNvSpPr/>
            <p:nvPr/>
          </p:nvSpPr>
          <p:spPr>
            <a:xfrm>
              <a:off x="8151087" y="1901840"/>
              <a:ext cx="275793" cy="77201"/>
            </a:xfrm>
            <a:custGeom>
              <a:rect b="b" l="l" r="r" t="t"/>
              <a:pathLst>
                <a:path extrusionOk="0" h="2701" w="9649">
                  <a:moveTo>
                    <a:pt x="2122" y="0"/>
                  </a:moveTo>
                  <a:cubicBezTo>
                    <a:pt x="953" y="0"/>
                    <a:pt x="1" y="952"/>
                    <a:pt x="1" y="2123"/>
                  </a:cubicBezTo>
                  <a:lnTo>
                    <a:pt x="1" y="2507"/>
                  </a:lnTo>
                  <a:cubicBezTo>
                    <a:pt x="1" y="2613"/>
                    <a:pt x="87" y="2701"/>
                    <a:pt x="194" y="2701"/>
                  </a:cubicBezTo>
                  <a:lnTo>
                    <a:pt x="9455" y="2701"/>
                  </a:lnTo>
                  <a:cubicBezTo>
                    <a:pt x="9560" y="2701"/>
                    <a:pt x="9648" y="2616"/>
                    <a:pt x="9648" y="2507"/>
                  </a:cubicBezTo>
                  <a:lnTo>
                    <a:pt x="9648" y="2123"/>
                  </a:lnTo>
                  <a:cubicBezTo>
                    <a:pt x="9647" y="952"/>
                    <a:pt x="8696" y="0"/>
                    <a:pt x="7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8"/>
            <p:cNvSpPr/>
            <p:nvPr/>
          </p:nvSpPr>
          <p:spPr>
            <a:xfrm>
              <a:off x="8151087" y="1910043"/>
              <a:ext cx="275793" cy="68998"/>
            </a:xfrm>
            <a:custGeom>
              <a:rect b="b" l="l" r="r" t="t"/>
              <a:pathLst>
                <a:path extrusionOk="0" h="2414" w="9649">
                  <a:moveTo>
                    <a:pt x="1059" y="0"/>
                  </a:moveTo>
                  <a:cubicBezTo>
                    <a:pt x="426" y="368"/>
                    <a:pt x="1" y="1052"/>
                    <a:pt x="1" y="1836"/>
                  </a:cubicBezTo>
                  <a:lnTo>
                    <a:pt x="1" y="2220"/>
                  </a:lnTo>
                  <a:cubicBezTo>
                    <a:pt x="1" y="2327"/>
                    <a:pt x="87" y="2414"/>
                    <a:pt x="194" y="2414"/>
                  </a:cubicBezTo>
                  <a:lnTo>
                    <a:pt x="9455" y="2414"/>
                  </a:lnTo>
                  <a:cubicBezTo>
                    <a:pt x="9560" y="2414"/>
                    <a:pt x="9648" y="2329"/>
                    <a:pt x="9648" y="2220"/>
                  </a:cubicBezTo>
                  <a:lnTo>
                    <a:pt x="9648" y="1836"/>
                  </a:lnTo>
                  <a:cubicBezTo>
                    <a:pt x="9648" y="1771"/>
                    <a:pt x="9644" y="1705"/>
                    <a:pt x="9639" y="1643"/>
                  </a:cubicBezTo>
                  <a:lnTo>
                    <a:pt x="966" y="1643"/>
                  </a:lnTo>
                  <a:cubicBezTo>
                    <a:pt x="861" y="1643"/>
                    <a:pt x="773" y="1557"/>
                    <a:pt x="773" y="1450"/>
                  </a:cubicBezTo>
                  <a:lnTo>
                    <a:pt x="773" y="1064"/>
                  </a:lnTo>
                  <a:cubicBezTo>
                    <a:pt x="773" y="677"/>
                    <a:pt x="877" y="313"/>
                    <a:pt x="1059"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8"/>
            <p:cNvSpPr/>
            <p:nvPr/>
          </p:nvSpPr>
          <p:spPr>
            <a:xfrm>
              <a:off x="8134537" y="1968037"/>
              <a:ext cx="308862" cy="33127"/>
            </a:xfrm>
            <a:custGeom>
              <a:rect b="b" l="l" r="r" t="t"/>
              <a:pathLst>
                <a:path extrusionOk="0" h="1159" w="10806">
                  <a:moveTo>
                    <a:pt x="194" y="1"/>
                  </a:moveTo>
                  <a:cubicBezTo>
                    <a:pt x="89" y="1"/>
                    <a:pt x="1" y="86"/>
                    <a:pt x="1" y="194"/>
                  </a:cubicBezTo>
                  <a:lnTo>
                    <a:pt x="1" y="965"/>
                  </a:lnTo>
                  <a:cubicBezTo>
                    <a:pt x="1" y="1072"/>
                    <a:pt x="87" y="1158"/>
                    <a:pt x="194" y="1158"/>
                  </a:cubicBezTo>
                  <a:lnTo>
                    <a:pt x="10612" y="1158"/>
                  </a:lnTo>
                  <a:cubicBezTo>
                    <a:pt x="10718" y="1158"/>
                    <a:pt x="10806" y="1074"/>
                    <a:pt x="10806" y="965"/>
                  </a:cubicBezTo>
                  <a:lnTo>
                    <a:pt x="10806" y="194"/>
                  </a:lnTo>
                  <a:cubicBezTo>
                    <a:pt x="10806" y="86"/>
                    <a:pt x="10718"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8"/>
            <p:cNvSpPr/>
            <p:nvPr/>
          </p:nvSpPr>
          <p:spPr>
            <a:xfrm>
              <a:off x="8134537" y="1967951"/>
              <a:ext cx="27639" cy="33156"/>
            </a:xfrm>
            <a:custGeom>
              <a:rect b="b" l="l" r="r" t="t"/>
              <a:pathLst>
                <a:path extrusionOk="0" h="1160" w="967">
                  <a:moveTo>
                    <a:pt x="194" y="1"/>
                  </a:moveTo>
                  <a:cubicBezTo>
                    <a:pt x="89" y="1"/>
                    <a:pt x="1" y="87"/>
                    <a:pt x="1" y="194"/>
                  </a:cubicBezTo>
                  <a:lnTo>
                    <a:pt x="1" y="967"/>
                  </a:lnTo>
                  <a:cubicBezTo>
                    <a:pt x="1" y="1072"/>
                    <a:pt x="87" y="1160"/>
                    <a:pt x="194" y="1160"/>
                  </a:cubicBezTo>
                  <a:lnTo>
                    <a:pt x="966" y="1160"/>
                  </a:lnTo>
                  <a:cubicBezTo>
                    <a:pt x="859" y="1160"/>
                    <a:pt x="773" y="1075"/>
                    <a:pt x="773" y="967"/>
                  </a:cubicBezTo>
                  <a:lnTo>
                    <a:pt x="773" y="194"/>
                  </a:lnTo>
                  <a:cubicBezTo>
                    <a:pt x="773" y="89"/>
                    <a:pt x="859" y="1"/>
                    <a:pt x="966"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8"/>
            <p:cNvSpPr/>
            <p:nvPr/>
          </p:nvSpPr>
          <p:spPr>
            <a:xfrm>
              <a:off x="8283395" y="2006566"/>
              <a:ext cx="11090" cy="16635"/>
            </a:xfrm>
            <a:custGeom>
              <a:rect b="b" l="l" r="r" t="t"/>
              <a:pathLst>
                <a:path extrusionOk="0" h="582" w="388">
                  <a:moveTo>
                    <a:pt x="194" y="1"/>
                  </a:moveTo>
                  <a:cubicBezTo>
                    <a:pt x="87" y="1"/>
                    <a:pt x="0" y="89"/>
                    <a:pt x="0" y="194"/>
                  </a:cubicBezTo>
                  <a:lnTo>
                    <a:pt x="0" y="388"/>
                  </a:lnTo>
                  <a:cubicBezTo>
                    <a:pt x="0" y="495"/>
                    <a:pt x="88" y="581"/>
                    <a:pt x="194" y="581"/>
                  </a:cubicBezTo>
                  <a:cubicBezTo>
                    <a:pt x="302" y="581"/>
                    <a:pt x="387" y="493"/>
                    <a:pt x="387" y="388"/>
                  </a:cubicBezTo>
                  <a:lnTo>
                    <a:pt x="387" y="194"/>
                  </a:lnTo>
                  <a:cubicBezTo>
                    <a:pt x="387" y="86"/>
                    <a:pt x="302" y="1"/>
                    <a:pt x="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8"/>
            <p:cNvSpPr/>
            <p:nvPr/>
          </p:nvSpPr>
          <p:spPr>
            <a:xfrm>
              <a:off x="8283395" y="2035549"/>
              <a:ext cx="11090" cy="57908"/>
            </a:xfrm>
            <a:custGeom>
              <a:rect b="b" l="l" r="r" t="t"/>
              <a:pathLst>
                <a:path extrusionOk="0" h="2026" w="388">
                  <a:moveTo>
                    <a:pt x="194" y="0"/>
                  </a:moveTo>
                  <a:cubicBezTo>
                    <a:pt x="87" y="0"/>
                    <a:pt x="0" y="88"/>
                    <a:pt x="0" y="194"/>
                  </a:cubicBezTo>
                  <a:lnTo>
                    <a:pt x="0" y="603"/>
                  </a:lnTo>
                  <a:cubicBezTo>
                    <a:pt x="0" y="711"/>
                    <a:pt x="88" y="796"/>
                    <a:pt x="194" y="796"/>
                  </a:cubicBezTo>
                  <a:cubicBezTo>
                    <a:pt x="302" y="796"/>
                    <a:pt x="387" y="711"/>
                    <a:pt x="387" y="603"/>
                  </a:cubicBezTo>
                  <a:lnTo>
                    <a:pt x="387" y="194"/>
                  </a:lnTo>
                  <a:cubicBezTo>
                    <a:pt x="387" y="86"/>
                    <a:pt x="302" y="0"/>
                    <a:pt x="194" y="0"/>
                  </a:cubicBezTo>
                  <a:close/>
                  <a:moveTo>
                    <a:pt x="194" y="1229"/>
                  </a:moveTo>
                  <a:cubicBezTo>
                    <a:pt x="87" y="1229"/>
                    <a:pt x="0" y="1317"/>
                    <a:pt x="0" y="1423"/>
                  </a:cubicBezTo>
                  <a:lnTo>
                    <a:pt x="0" y="1832"/>
                  </a:lnTo>
                  <a:cubicBezTo>
                    <a:pt x="0" y="1940"/>
                    <a:pt x="88" y="2025"/>
                    <a:pt x="194" y="2025"/>
                  </a:cubicBezTo>
                  <a:cubicBezTo>
                    <a:pt x="302" y="2025"/>
                    <a:pt x="387" y="1940"/>
                    <a:pt x="387" y="1832"/>
                  </a:cubicBezTo>
                  <a:lnTo>
                    <a:pt x="387" y="1423"/>
                  </a:lnTo>
                  <a:cubicBezTo>
                    <a:pt x="387" y="1315"/>
                    <a:pt x="302" y="1229"/>
                    <a:pt x="194" y="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8"/>
            <p:cNvSpPr/>
            <p:nvPr/>
          </p:nvSpPr>
          <p:spPr>
            <a:xfrm>
              <a:off x="8283395" y="2105833"/>
              <a:ext cx="11090" cy="16606"/>
            </a:xfrm>
            <a:custGeom>
              <a:rect b="b" l="l" r="r" t="t"/>
              <a:pathLst>
                <a:path extrusionOk="0" h="581" w="388">
                  <a:moveTo>
                    <a:pt x="194" y="1"/>
                  </a:moveTo>
                  <a:cubicBezTo>
                    <a:pt x="87" y="1"/>
                    <a:pt x="0" y="87"/>
                    <a:pt x="0" y="194"/>
                  </a:cubicBezTo>
                  <a:lnTo>
                    <a:pt x="0" y="387"/>
                  </a:lnTo>
                  <a:cubicBezTo>
                    <a:pt x="0" y="495"/>
                    <a:pt x="88" y="581"/>
                    <a:pt x="194" y="581"/>
                  </a:cubicBezTo>
                  <a:cubicBezTo>
                    <a:pt x="302" y="581"/>
                    <a:pt x="387" y="495"/>
                    <a:pt x="387" y="387"/>
                  </a:cubicBezTo>
                  <a:lnTo>
                    <a:pt x="387" y="194"/>
                  </a:lnTo>
                  <a:cubicBezTo>
                    <a:pt x="387" y="85"/>
                    <a:pt x="302" y="1"/>
                    <a:pt x="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8"/>
            <p:cNvSpPr/>
            <p:nvPr/>
          </p:nvSpPr>
          <p:spPr>
            <a:xfrm>
              <a:off x="8327526" y="2006566"/>
              <a:ext cx="11090" cy="16635"/>
            </a:xfrm>
            <a:custGeom>
              <a:rect b="b" l="l" r="r" t="t"/>
              <a:pathLst>
                <a:path extrusionOk="0" h="582" w="388">
                  <a:moveTo>
                    <a:pt x="194" y="1"/>
                  </a:moveTo>
                  <a:cubicBezTo>
                    <a:pt x="86" y="1"/>
                    <a:pt x="1" y="89"/>
                    <a:pt x="1" y="194"/>
                  </a:cubicBezTo>
                  <a:lnTo>
                    <a:pt x="1" y="388"/>
                  </a:lnTo>
                  <a:cubicBezTo>
                    <a:pt x="1" y="495"/>
                    <a:pt x="89" y="581"/>
                    <a:pt x="194" y="581"/>
                  </a:cubicBezTo>
                  <a:cubicBezTo>
                    <a:pt x="300" y="581"/>
                    <a:pt x="388" y="493"/>
                    <a:pt x="388" y="388"/>
                  </a:cubicBezTo>
                  <a:lnTo>
                    <a:pt x="388" y="194"/>
                  </a:lnTo>
                  <a:cubicBezTo>
                    <a:pt x="388" y="86"/>
                    <a:pt x="300" y="1"/>
                    <a:pt x="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8"/>
            <p:cNvSpPr/>
            <p:nvPr/>
          </p:nvSpPr>
          <p:spPr>
            <a:xfrm>
              <a:off x="8327526" y="2035549"/>
              <a:ext cx="11090" cy="57908"/>
            </a:xfrm>
            <a:custGeom>
              <a:rect b="b" l="l" r="r" t="t"/>
              <a:pathLst>
                <a:path extrusionOk="0" h="2026" w="388">
                  <a:moveTo>
                    <a:pt x="194" y="0"/>
                  </a:moveTo>
                  <a:cubicBezTo>
                    <a:pt x="86" y="0"/>
                    <a:pt x="1" y="88"/>
                    <a:pt x="1" y="194"/>
                  </a:cubicBezTo>
                  <a:lnTo>
                    <a:pt x="1" y="603"/>
                  </a:lnTo>
                  <a:cubicBezTo>
                    <a:pt x="1" y="711"/>
                    <a:pt x="89" y="796"/>
                    <a:pt x="194" y="796"/>
                  </a:cubicBezTo>
                  <a:cubicBezTo>
                    <a:pt x="300" y="796"/>
                    <a:pt x="388" y="711"/>
                    <a:pt x="388" y="603"/>
                  </a:cubicBezTo>
                  <a:lnTo>
                    <a:pt x="388" y="194"/>
                  </a:lnTo>
                  <a:cubicBezTo>
                    <a:pt x="388" y="86"/>
                    <a:pt x="300" y="0"/>
                    <a:pt x="194" y="0"/>
                  </a:cubicBezTo>
                  <a:close/>
                  <a:moveTo>
                    <a:pt x="194" y="1229"/>
                  </a:moveTo>
                  <a:cubicBezTo>
                    <a:pt x="86" y="1229"/>
                    <a:pt x="1" y="1317"/>
                    <a:pt x="1" y="1423"/>
                  </a:cubicBezTo>
                  <a:lnTo>
                    <a:pt x="1" y="1832"/>
                  </a:lnTo>
                  <a:cubicBezTo>
                    <a:pt x="1" y="1940"/>
                    <a:pt x="89" y="2025"/>
                    <a:pt x="194" y="2025"/>
                  </a:cubicBezTo>
                  <a:cubicBezTo>
                    <a:pt x="300" y="2025"/>
                    <a:pt x="388" y="1940"/>
                    <a:pt x="388" y="1832"/>
                  </a:cubicBezTo>
                  <a:lnTo>
                    <a:pt x="388" y="1423"/>
                  </a:lnTo>
                  <a:cubicBezTo>
                    <a:pt x="388" y="1315"/>
                    <a:pt x="300" y="1229"/>
                    <a:pt x="194" y="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8"/>
            <p:cNvSpPr/>
            <p:nvPr/>
          </p:nvSpPr>
          <p:spPr>
            <a:xfrm>
              <a:off x="8327526" y="2105833"/>
              <a:ext cx="11090" cy="16606"/>
            </a:xfrm>
            <a:custGeom>
              <a:rect b="b" l="l" r="r" t="t"/>
              <a:pathLst>
                <a:path extrusionOk="0" h="581" w="388">
                  <a:moveTo>
                    <a:pt x="194" y="1"/>
                  </a:moveTo>
                  <a:cubicBezTo>
                    <a:pt x="86" y="1"/>
                    <a:pt x="1" y="87"/>
                    <a:pt x="1" y="194"/>
                  </a:cubicBezTo>
                  <a:lnTo>
                    <a:pt x="1" y="387"/>
                  </a:lnTo>
                  <a:cubicBezTo>
                    <a:pt x="1" y="495"/>
                    <a:pt x="89" y="581"/>
                    <a:pt x="194" y="581"/>
                  </a:cubicBezTo>
                  <a:cubicBezTo>
                    <a:pt x="300" y="581"/>
                    <a:pt x="388" y="495"/>
                    <a:pt x="388" y="387"/>
                  </a:cubicBezTo>
                  <a:lnTo>
                    <a:pt x="388" y="194"/>
                  </a:lnTo>
                  <a:cubicBezTo>
                    <a:pt x="388" y="85"/>
                    <a:pt x="300" y="1"/>
                    <a:pt x="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8"/>
            <p:cNvSpPr/>
            <p:nvPr/>
          </p:nvSpPr>
          <p:spPr>
            <a:xfrm>
              <a:off x="8371629" y="2006566"/>
              <a:ext cx="11090" cy="16635"/>
            </a:xfrm>
            <a:custGeom>
              <a:rect b="b" l="l" r="r" t="t"/>
              <a:pathLst>
                <a:path extrusionOk="0" h="582" w="388">
                  <a:moveTo>
                    <a:pt x="194" y="1"/>
                  </a:moveTo>
                  <a:cubicBezTo>
                    <a:pt x="87" y="1"/>
                    <a:pt x="1" y="89"/>
                    <a:pt x="1" y="194"/>
                  </a:cubicBezTo>
                  <a:lnTo>
                    <a:pt x="1" y="388"/>
                  </a:lnTo>
                  <a:cubicBezTo>
                    <a:pt x="1" y="495"/>
                    <a:pt x="89" y="581"/>
                    <a:pt x="194" y="581"/>
                  </a:cubicBezTo>
                  <a:cubicBezTo>
                    <a:pt x="301" y="581"/>
                    <a:pt x="388" y="493"/>
                    <a:pt x="388" y="388"/>
                  </a:cubicBezTo>
                  <a:lnTo>
                    <a:pt x="388" y="194"/>
                  </a:lnTo>
                  <a:cubicBezTo>
                    <a:pt x="388" y="86"/>
                    <a:pt x="303" y="1"/>
                    <a:pt x="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8"/>
            <p:cNvSpPr/>
            <p:nvPr/>
          </p:nvSpPr>
          <p:spPr>
            <a:xfrm>
              <a:off x="8371629" y="2035549"/>
              <a:ext cx="11090" cy="57908"/>
            </a:xfrm>
            <a:custGeom>
              <a:rect b="b" l="l" r="r" t="t"/>
              <a:pathLst>
                <a:path extrusionOk="0" h="2026" w="388">
                  <a:moveTo>
                    <a:pt x="194" y="0"/>
                  </a:moveTo>
                  <a:cubicBezTo>
                    <a:pt x="87" y="0"/>
                    <a:pt x="1" y="88"/>
                    <a:pt x="1" y="194"/>
                  </a:cubicBezTo>
                  <a:lnTo>
                    <a:pt x="1" y="603"/>
                  </a:lnTo>
                  <a:cubicBezTo>
                    <a:pt x="1" y="711"/>
                    <a:pt x="89" y="796"/>
                    <a:pt x="194" y="796"/>
                  </a:cubicBezTo>
                  <a:cubicBezTo>
                    <a:pt x="301" y="796"/>
                    <a:pt x="388" y="711"/>
                    <a:pt x="388" y="603"/>
                  </a:cubicBezTo>
                  <a:lnTo>
                    <a:pt x="388" y="194"/>
                  </a:lnTo>
                  <a:cubicBezTo>
                    <a:pt x="388" y="86"/>
                    <a:pt x="303" y="0"/>
                    <a:pt x="194" y="0"/>
                  </a:cubicBezTo>
                  <a:close/>
                  <a:moveTo>
                    <a:pt x="194" y="1229"/>
                  </a:moveTo>
                  <a:cubicBezTo>
                    <a:pt x="87" y="1229"/>
                    <a:pt x="1" y="1317"/>
                    <a:pt x="1" y="1423"/>
                  </a:cubicBezTo>
                  <a:lnTo>
                    <a:pt x="1" y="1832"/>
                  </a:lnTo>
                  <a:cubicBezTo>
                    <a:pt x="1" y="1940"/>
                    <a:pt x="89" y="2025"/>
                    <a:pt x="194" y="2025"/>
                  </a:cubicBezTo>
                  <a:cubicBezTo>
                    <a:pt x="301" y="2025"/>
                    <a:pt x="388" y="1940"/>
                    <a:pt x="388" y="1832"/>
                  </a:cubicBezTo>
                  <a:lnTo>
                    <a:pt x="388" y="1423"/>
                  </a:lnTo>
                  <a:cubicBezTo>
                    <a:pt x="388" y="1315"/>
                    <a:pt x="303" y="1229"/>
                    <a:pt x="194" y="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8"/>
            <p:cNvSpPr/>
            <p:nvPr/>
          </p:nvSpPr>
          <p:spPr>
            <a:xfrm>
              <a:off x="8371629" y="2105833"/>
              <a:ext cx="11090" cy="16606"/>
            </a:xfrm>
            <a:custGeom>
              <a:rect b="b" l="l" r="r" t="t"/>
              <a:pathLst>
                <a:path extrusionOk="0" h="581" w="388">
                  <a:moveTo>
                    <a:pt x="194" y="1"/>
                  </a:moveTo>
                  <a:cubicBezTo>
                    <a:pt x="87" y="1"/>
                    <a:pt x="1" y="87"/>
                    <a:pt x="1" y="194"/>
                  </a:cubicBezTo>
                  <a:lnTo>
                    <a:pt x="1" y="387"/>
                  </a:lnTo>
                  <a:cubicBezTo>
                    <a:pt x="1" y="495"/>
                    <a:pt x="89" y="581"/>
                    <a:pt x="194" y="581"/>
                  </a:cubicBezTo>
                  <a:cubicBezTo>
                    <a:pt x="301" y="581"/>
                    <a:pt x="388" y="495"/>
                    <a:pt x="388" y="387"/>
                  </a:cubicBezTo>
                  <a:lnTo>
                    <a:pt x="388" y="194"/>
                  </a:lnTo>
                  <a:cubicBezTo>
                    <a:pt x="388" y="85"/>
                    <a:pt x="303" y="1"/>
                    <a:pt x="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8"/>
            <p:cNvSpPr/>
            <p:nvPr/>
          </p:nvSpPr>
          <p:spPr>
            <a:xfrm>
              <a:off x="8195247" y="2006566"/>
              <a:ext cx="11061" cy="16635"/>
            </a:xfrm>
            <a:custGeom>
              <a:rect b="b" l="l" r="r" t="t"/>
              <a:pathLst>
                <a:path extrusionOk="0" h="582" w="387">
                  <a:moveTo>
                    <a:pt x="193" y="1"/>
                  </a:moveTo>
                  <a:cubicBezTo>
                    <a:pt x="85" y="1"/>
                    <a:pt x="0" y="89"/>
                    <a:pt x="0" y="194"/>
                  </a:cubicBezTo>
                  <a:lnTo>
                    <a:pt x="0" y="388"/>
                  </a:lnTo>
                  <a:cubicBezTo>
                    <a:pt x="0" y="495"/>
                    <a:pt x="86" y="581"/>
                    <a:pt x="193" y="581"/>
                  </a:cubicBezTo>
                  <a:cubicBezTo>
                    <a:pt x="299" y="581"/>
                    <a:pt x="384" y="493"/>
                    <a:pt x="387" y="388"/>
                  </a:cubicBezTo>
                  <a:lnTo>
                    <a:pt x="387" y="194"/>
                  </a:lnTo>
                  <a:cubicBezTo>
                    <a:pt x="387" y="86"/>
                    <a:pt x="301" y="1"/>
                    <a:pt x="1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8"/>
            <p:cNvSpPr/>
            <p:nvPr/>
          </p:nvSpPr>
          <p:spPr>
            <a:xfrm>
              <a:off x="8195247" y="2035549"/>
              <a:ext cx="11061" cy="57908"/>
            </a:xfrm>
            <a:custGeom>
              <a:rect b="b" l="l" r="r" t="t"/>
              <a:pathLst>
                <a:path extrusionOk="0" h="2026" w="387">
                  <a:moveTo>
                    <a:pt x="193" y="0"/>
                  </a:moveTo>
                  <a:cubicBezTo>
                    <a:pt x="85" y="0"/>
                    <a:pt x="0" y="88"/>
                    <a:pt x="0" y="194"/>
                  </a:cubicBezTo>
                  <a:lnTo>
                    <a:pt x="0" y="603"/>
                  </a:lnTo>
                  <a:cubicBezTo>
                    <a:pt x="0" y="711"/>
                    <a:pt x="86" y="796"/>
                    <a:pt x="193" y="796"/>
                  </a:cubicBezTo>
                  <a:cubicBezTo>
                    <a:pt x="299" y="796"/>
                    <a:pt x="384" y="711"/>
                    <a:pt x="387" y="603"/>
                  </a:cubicBezTo>
                  <a:lnTo>
                    <a:pt x="387" y="194"/>
                  </a:lnTo>
                  <a:cubicBezTo>
                    <a:pt x="387" y="86"/>
                    <a:pt x="301" y="0"/>
                    <a:pt x="193" y="0"/>
                  </a:cubicBezTo>
                  <a:close/>
                  <a:moveTo>
                    <a:pt x="193" y="1229"/>
                  </a:moveTo>
                  <a:cubicBezTo>
                    <a:pt x="85" y="1229"/>
                    <a:pt x="0" y="1317"/>
                    <a:pt x="0" y="1423"/>
                  </a:cubicBezTo>
                  <a:lnTo>
                    <a:pt x="0" y="1832"/>
                  </a:lnTo>
                  <a:cubicBezTo>
                    <a:pt x="0" y="1940"/>
                    <a:pt x="86" y="2025"/>
                    <a:pt x="193" y="2025"/>
                  </a:cubicBezTo>
                  <a:cubicBezTo>
                    <a:pt x="299" y="2025"/>
                    <a:pt x="384" y="1940"/>
                    <a:pt x="387" y="1832"/>
                  </a:cubicBezTo>
                  <a:lnTo>
                    <a:pt x="387" y="1423"/>
                  </a:lnTo>
                  <a:cubicBezTo>
                    <a:pt x="387" y="1315"/>
                    <a:pt x="301" y="1229"/>
                    <a:pt x="193" y="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8"/>
            <p:cNvSpPr/>
            <p:nvPr/>
          </p:nvSpPr>
          <p:spPr>
            <a:xfrm>
              <a:off x="8195247" y="2105833"/>
              <a:ext cx="11061" cy="16606"/>
            </a:xfrm>
            <a:custGeom>
              <a:rect b="b" l="l" r="r" t="t"/>
              <a:pathLst>
                <a:path extrusionOk="0" h="581" w="387">
                  <a:moveTo>
                    <a:pt x="193" y="1"/>
                  </a:moveTo>
                  <a:cubicBezTo>
                    <a:pt x="85" y="1"/>
                    <a:pt x="0" y="87"/>
                    <a:pt x="0" y="194"/>
                  </a:cubicBezTo>
                  <a:lnTo>
                    <a:pt x="0" y="387"/>
                  </a:lnTo>
                  <a:cubicBezTo>
                    <a:pt x="0" y="495"/>
                    <a:pt x="86" y="581"/>
                    <a:pt x="193" y="581"/>
                  </a:cubicBezTo>
                  <a:cubicBezTo>
                    <a:pt x="299" y="581"/>
                    <a:pt x="384" y="495"/>
                    <a:pt x="387" y="387"/>
                  </a:cubicBezTo>
                  <a:lnTo>
                    <a:pt x="387" y="194"/>
                  </a:lnTo>
                  <a:cubicBezTo>
                    <a:pt x="387" y="85"/>
                    <a:pt x="301" y="1"/>
                    <a:pt x="1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8"/>
            <p:cNvSpPr/>
            <p:nvPr/>
          </p:nvSpPr>
          <p:spPr>
            <a:xfrm>
              <a:off x="8239292" y="2006566"/>
              <a:ext cx="11090" cy="16635"/>
            </a:xfrm>
            <a:custGeom>
              <a:rect b="b" l="l" r="r" t="t"/>
              <a:pathLst>
                <a:path extrusionOk="0" h="582" w="388">
                  <a:moveTo>
                    <a:pt x="194" y="1"/>
                  </a:moveTo>
                  <a:cubicBezTo>
                    <a:pt x="85" y="1"/>
                    <a:pt x="1" y="89"/>
                    <a:pt x="1" y="194"/>
                  </a:cubicBezTo>
                  <a:lnTo>
                    <a:pt x="1" y="388"/>
                  </a:lnTo>
                  <a:cubicBezTo>
                    <a:pt x="1" y="495"/>
                    <a:pt x="88" y="581"/>
                    <a:pt x="194" y="581"/>
                  </a:cubicBezTo>
                  <a:cubicBezTo>
                    <a:pt x="301" y="581"/>
                    <a:pt x="387" y="493"/>
                    <a:pt x="387" y="388"/>
                  </a:cubicBezTo>
                  <a:lnTo>
                    <a:pt x="387" y="194"/>
                  </a:lnTo>
                  <a:cubicBezTo>
                    <a:pt x="387" y="86"/>
                    <a:pt x="300" y="1"/>
                    <a:pt x="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8"/>
            <p:cNvSpPr/>
            <p:nvPr/>
          </p:nvSpPr>
          <p:spPr>
            <a:xfrm>
              <a:off x="8239292" y="2035549"/>
              <a:ext cx="11090" cy="57908"/>
            </a:xfrm>
            <a:custGeom>
              <a:rect b="b" l="l" r="r" t="t"/>
              <a:pathLst>
                <a:path extrusionOk="0" h="2026" w="388">
                  <a:moveTo>
                    <a:pt x="194" y="0"/>
                  </a:moveTo>
                  <a:cubicBezTo>
                    <a:pt x="85" y="0"/>
                    <a:pt x="1" y="88"/>
                    <a:pt x="1" y="194"/>
                  </a:cubicBezTo>
                  <a:lnTo>
                    <a:pt x="1" y="603"/>
                  </a:lnTo>
                  <a:cubicBezTo>
                    <a:pt x="1" y="711"/>
                    <a:pt x="88" y="796"/>
                    <a:pt x="194" y="796"/>
                  </a:cubicBezTo>
                  <a:cubicBezTo>
                    <a:pt x="301" y="796"/>
                    <a:pt x="387" y="711"/>
                    <a:pt x="387" y="603"/>
                  </a:cubicBezTo>
                  <a:lnTo>
                    <a:pt x="387" y="194"/>
                  </a:lnTo>
                  <a:cubicBezTo>
                    <a:pt x="387" y="86"/>
                    <a:pt x="300" y="0"/>
                    <a:pt x="194" y="0"/>
                  </a:cubicBezTo>
                  <a:close/>
                  <a:moveTo>
                    <a:pt x="194" y="1229"/>
                  </a:moveTo>
                  <a:cubicBezTo>
                    <a:pt x="85" y="1229"/>
                    <a:pt x="1" y="1317"/>
                    <a:pt x="1" y="1423"/>
                  </a:cubicBezTo>
                  <a:lnTo>
                    <a:pt x="1" y="1832"/>
                  </a:lnTo>
                  <a:cubicBezTo>
                    <a:pt x="1" y="1940"/>
                    <a:pt x="88" y="2025"/>
                    <a:pt x="194" y="2025"/>
                  </a:cubicBezTo>
                  <a:cubicBezTo>
                    <a:pt x="301" y="2025"/>
                    <a:pt x="387" y="1940"/>
                    <a:pt x="387" y="1832"/>
                  </a:cubicBezTo>
                  <a:lnTo>
                    <a:pt x="387" y="1423"/>
                  </a:lnTo>
                  <a:cubicBezTo>
                    <a:pt x="387" y="1315"/>
                    <a:pt x="300" y="1229"/>
                    <a:pt x="194" y="122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8"/>
            <p:cNvSpPr/>
            <p:nvPr/>
          </p:nvSpPr>
          <p:spPr>
            <a:xfrm>
              <a:off x="8239292" y="2105833"/>
              <a:ext cx="11090" cy="16606"/>
            </a:xfrm>
            <a:custGeom>
              <a:rect b="b" l="l" r="r" t="t"/>
              <a:pathLst>
                <a:path extrusionOk="0" h="581" w="388">
                  <a:moveTo>
                    <a:pt x="194" y="1"/>
                  </a:moveTo>
                  <a:cubicBezTo>
                    <a:pt x="85" y="1"/>
                    <a:pt x="1" y="87"/>
                    <a:pt x="1" y="194"/>
                  </a:cubicBezTo>
                  <a:lnTo>
                    <a:pt x="1" y="387"/>
                  </a:lnTo>
                  <a:cubicBezTo>
                    <a:pt x="1" y="495"/>
                    <a:pt x="88" y="581"/>
                    <a:pt x="194" y="581"/>
                  </a:cubicBezTo>
                  <a:cubicBezTo>
                    <a:pt x="301" y="581"/>
                    <a:pt x="387" y="495"/>
                    <a:pt x="387" y="387"/>
                  </a:cubicBezTo>
                  <a:lnTo>
                    <a:pt x="387" y="194"/>
                  </a:lnTo>
                  <a:cubicBezTo>
                    <a:pt x="387" y="85"/>
                    <a:pt x="300" y="1"/>
                    <a:pt x="1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48"/>
          <p:cNvGrpSpPr/>
          <p:nvPr/>
        </p:nvGrpSpPr>
        <p:grpSpPr>
          <a:xfrm>
            <a:off x="1415579" y="1548572"/>
            <a:ext cx="437641" cy="381586"/>
            <a:chOff x="4064361" y="1206628"/>
            <a:chExt cx="352880" cy="308777"/>
          </a:xfrm>
        </p:grpSpPr>
        <p:sp>
          <p:nvSpPr>
            <p:cNvPr id="1742" name="Google Shape;1742;p48"/>
            <p:cNvSpPr/>
            <p:nvPr/>
          </p:nvSpPr>
          <p:spPr>
            <a:xfrm>
              <a:off x="4323433" y="1267223"/>
              <a:ext cx="55250" cy="71742"/>
            </a:xfrm>
            <a:custGeom>
              <a:rect b="b" l="l" r="r" t="t"/>
              <a:pathLst>
                <a:path extrusionOk="0" h="2510" w="1933">
                  <a:moveTo>
                    <a:pt x="967" y="1"/>
                  </a:moveTo>
                  <a:cubicBezTo>
                    <a:pt x="435" y="1"/>
                    <a:pt x="1" y="434"/>
                    <a:pt x="1" y="967"/>
                  </a:cubicBezTo>
                  <a:lnTo>
                    <a:pt x="1" y="1350"/>
                  </a:lnTo>
                  <a:cubicBezTo>
                    <a:pt x="1" y="1459"/>
                    <a:pt x="89" y="1544"/>
                    <a:pt x="194" y="1544"/>
                  </a:cubicBezTo>
                  <a:cubicBezTo>
                    <a:pt x="303" y="1544"/>
                    <a:pt x="388" y="1458"/>
                    <a:pt x="388" y="1350"/>
                  </a:cubicBezTo>
                  <a:lnTo>
                    <a:pt x="388" y="967"/>
                  </a:lnTo>
                  <a:cubicBezTo>
                    <a:pt x="388" y="648"/>
                    <a:pt x="647" y="388"/>
                    <a:pt x="967" y="388"/>
                  </a:cubicBezTo>
                  <a:cubicBezTo>
                    <a:pt x="1285" y="388"/>
                    <a:pt x="1545" y="647"/>
                    <a:pt x="1545" y="967"/>
                  </a:cubicBezTo>
                  <a:lnTo>
                    <a:pt x="1545" y="2316"/>
                  </a:lnTo>
                  <a:cubicBezTo>
                    <a:pt x="1545" y="2425"/>
                    <a:pt x="1633" y="2510"/>
                    <a:pt x="1739" y="2510"/>
                  </a:cubicBezTo>
                  <a:cubicBezTo>
                    <a:pt x="1844" y="2510"/>
                    <a:pt x="1932" y="2425"/>
                    <a:pt x="1932" y="2316"/>
                  </a:cubicBezTo>
                  <a:lnTo>
                    <a:pt x="1932" y="967"/>
                  </a:lnTo>
                  <a:cubicBezTo>
                    <a:pt x="1932" y="434"/>
                    <a:pt x="1498"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8"/>
            <p:cNvSpPr/>
            <p:nvPr/>
          </p:nvSpPr>
          <p:spPr>
            <a:xfrm>
              <a:off x="4301195" y="1471245"/>
              <a:ext cx="44389" cy="44074"/>
            </a:xfrm>
            <a:custGeom>
              <a:rect b="b" l="l" r="r" t="t"/>
              <a:pathLst>
                <a:path extrusionOk="0" h="1542" w="1553">
                  <a:moveTo>
                    <a:pt x="203" y="0"/>
                  </a:moveTo>
                  <a:cubicBezTo>
                    <a:pt x="136" y="0"/>
                    <a:pt x="75" y="36"/>
                    <a:pt x="39" y="93"/>
                  </a:cubicBezTo>
                  <a:cubicBezTo>
                    <a:pt x="4" y="149"/>
                    <a:pt x="1" y="221"/>
                    <a:pt x="31" y="280"/>
                  </a:cubicBezTo>
                  <a:lnTo>
                    <a:pt x="608" y="1436"/>
                  </a:lnTo>
                  <a:cubicBezTo>
                    <a:pt x="642" y="1502"/>
                    <a:pt x="708" y="1542"/>
                    <a:pt x="782" y="1542"/>
                  </a:cubicBezTo>
                  <a:lnTo>
                    <a:pt x="1359" y="1542"/>
                  </a:lnTo>
                  <a:cubicBezTo>
                    <a:pt x="1466" y="1542"/>
                    <a:pt x="1553" y="1457"/>
                    <a:pt x="1553" y="1348"/>
                  </a:cubicBezTo>
                  <a:lnTo>
                    <a:pt x="1553" y="192"/>
                  </a:lnTo>
                  <a:cubicBezTo>
                    <a:pt x="1551" y="88"/>
                    <a:pt x="1466" y="0"/>
                    <a:pt x="13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8"/>
            <p:cNvSpPr/>
            <p:nvPr/>
          </p:nvSpPr>
          <p:spPr>
            <a:xfrm>
              <a:off x="4136017" y="1471245"/>
              <a:ext cx="44446" cy="44160"/>
            </a:xfrm>
            <a:custGeom>
              <a:rect b="b" l="l" r="r" t="t"/>
              <a:pathLst>
                <a:path extrusionOk="0" h="1545" w="1555">
                  <a:moveTo>
                    <a:pt x="194" y="0"/>
                  </a:moveTo>
                  <a:cubicBezTo>
                    <a:pt x="89" y="0"/>
                    <a:pt x="1" y="87"/>
                    <a:pt x="1" y="194"/>
                  </a:cubicBezTo>
                  <a:lnTo>
                    <a:pt x="1" y="1351"/>
                  </a:lnTo>
                  <a:cubicBezTo>
                    <a:pt x="1" y="1457"/>
                    <a:pt x="86" y="1545"/>
                    <a:pt x="194" y="1545"/>
                  </a:cubicBezTo>
                  <a:lnTo>
                    <a:pt x="773" y="1545"/>
                  </a:lnTo>
                  <a:cubicBezTo>
                    <a:pt x="844" y="1545"/>
                    <a:pt x="911" y="1503"/>
                    <a:pt x="946" y="1439"/>
                  </a:cubicBezTo>
                  <a:lnTo>
                    <a:pt x="1524" y="282"/>
                  </a:lnTo>
                  <a:cubicBezTo>
                    <a:pt x="1554" y="222"/>
                    <a:pt x="1550" y="152"/>
                    <a:pt x="1514" y="94"/>
                  </a:cubicBezTo>
                  <a:cubicBezTo>
                    <a:pt x="1480" y="36"/>
                    <a:pt x="1417" y="0"/>
                    <a:pt x="1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8"/>
            <p:cNvSpPr/>
            <p:nvPr/>
          </p:nvSpPr>
          <p:spPr>
            <a:xfrm>
              <a:off x="4080824" y="1344453"/>
              <a:ext cx="319924" cy="137882"/>
            </a:xfrm>
            <a:custGeom>
              <a:rect b="b" l="l" r="r" t="t"/>
              <a:pathLst>
                <a:path extrusionOk="0" h="4824" w="11193">
                  <a:moveTo>
                    <a:pt x="194" y="1"/>
                  </a:moveTo>
                  <a:cubicBezTo>
                    <a:pt x="88" y="1"/>
                    <a:pt x="1" y="86"/>
                    <a:pt x="1" y="194"/>
                  </a:cubicBezTo>
                  <a:lnTo>
                    <a:pt x="1" y="2701"/>
                  </a:lnTo>
                  <a:cubicBezTo>
                    <a:pt x="1" y="3871"/>
                    <a:pt x="953" y="4823"/>
                    <a:pt x="2124" y="4823"/>
                  </a:cubicBezTo>
                  <a:lnTo>
                    <a:pt x="9068" y="4823"/>
                  </a:lnTo>
                  <a:cubicBezTo>
                    <a:pt x="10237" y="4823"/>
                    <a:pt x="11189" y="3871"/>
                    <a:pt x="11189" y="2701"/>
                  </a:cubicBezTo>
                  <a:lnTo>
                    <a:pt x="11189" y="194"/>
                  </a:lnTo>
                  <a:cubicBezTo>
                    <a:pt x="11192" y="87"/>
                    <a:pt x="11105" y="1"/>
                    <a:pt x="109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8"/>
            <p:cNvSpPr/>
            <p:nvPr/>
          </p:nvSpPr>
          <p:spPr>
            <a:xfrm>
              <a:off x="4064361" y="1327932"/>
              <a:ext cx="352880" cy="27582"/>
            </a:xfrm>
            <a:custGeom>
              <a:rect b="b" l="l" r="r" t="t"/>
              <a:pathLst>
                <a:path extrusionOk="0" h="965" w="12346">
                  <a:moveTo>
                    <a:pt x="483" y="0"/>
                  </a:moveTo>
                  <a:cubicBezTo>
                    <a:pt x="216" y="0"/>
                    <a:pt x="1" y="216"/>
                    <a:pt x="1" y="482"/>
                  </a:cubicBezTo>
                  <a:cubicBezTo>
                    <a:pt x="1" y="749"/>
                    <a:pt x="216" y="964"/>
                    <a:pt x="483" y="964"/>
                  </a:cubicBezTo>
                  <a:lnTo>
                    <a:pt x="11865" y="964"/>
                  </a:lnTo>
                  <a:cubicBezTo>
                    <a:pt x="12130" y="964"/>
                    <a:pt x="12346" y="749"/>
                    <a:pt x="12346" y="482"/>
                  </a:cubicBezTo>
                  <a:cubicBezTo>
                    <a:pt x="12346" y="216"/>
                    <a:pt x="12128" y="0"/>
                    <a:pt x="11862" y="0"/>
                  </a:cubicBezTo>
                  <a:lnTo>
                    <a:pt x="9644" y="0"/>
                  </a:lnTo>
                  <a:lnTo>
                    <a:pt x="8101" y="194"/>
                  </a:lnTo>
                  <a:lnTo>
                    <a:pt x="65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8"/>
            <p:cNvSpPr/>
            <p:nvPr/>
          </p:nvSpPr>
          <p:spPr>
            <a:xfrm>
              <a:off x="4152624" y="1245214"/>
              <a:ext cx="22009" cy="22037"/>
            </a:xfrm>
            <a:custGeom>
              <a:rect b="b" l="l" r="r" t="t"/>
              <a:pathLst>
                <a:path extrusionOk="0" h="771" w="770">
                  <a:moveTo>
                    <a:pt x="385" y="0"/>
                  </a:moveTo>
                  <a:cubicBezTo>
                    <a:pt x="173" y="0"/>
                    <a:pt x="0" y="173"/>
                    <a:pt x="0" y="386"/>
                  </a:cubicBezTo>
                  <a:cubicBezTo>
                    <a:pt x="0" y="598"/>
                    <a:pt x="173" y="771"/>
                    <a:pt x="385" y="771"/>
                  </a:cubicBezTo>
                  <a:cubicBezTo>
                    <a:pt x="597" y="771"/>
                    <a:pt x="769" y="600"/>
                    <a:pt x="769" y="386"/>
                  </a:cubicBezTo>
                  <a:cubicBezTo>
                    <a:pt x="769" y="174"/>
                    <a:pt x="597" y="0"/>
                    <a:pt x="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8"/>
            <p:cNvSpPr/>
            <p:nvPr/>
          </p:nvSpPr>
          <p:spPr>
            <a:xfrm>
              <a:off x="4218792" y="1272797"/>
              <a:ext cx="22037" cy="22066"/>
            </a:xfrm>
            <a:custGeom>
              <a:rect b="b" l="l" r="r" t="t"/>
              <a:pathLst>
                <a:path extrusionOk="0" h="772" w="771">
                  <a:moveTo>
                    <a:pt x="386" y="1"/>
                  </a:moveTo>
                  <a:cubicBezTo>
                    <a:pt x="173" y="1"/>
                    <a:pt x="0" y="173"/>
                    <a:pt x="0" y="386"/>
                  </a:cubicBezTo>
                  <a:cubicBezTo>
                    <a:pt x="0" y="598"/>
                    <a:pt x="173" y="772"/>
                    <a:pt x="386" y="772"/>
                  </a:cubicBezTo>
                  <a:cubicBezTo>
                    <a:pt x="597" y="772"/>
                    <a:pt x="771" y="601"/>
                    <a:pt x="771" y="386"/>
                  </a:cubicBezTo>
                  <a:cubicBezTo>
                    <a:pt x="771" y="172"/>
                    <a:pt x="597" y="1"/>
                    <a:pt x="3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8"/>
            <p:cNvSpPr/>
            <p:nvPr/>
          </p:nvSpPr>
          <p:spPr>
            <a:xfrm>
              <a:off x="4246346" y="1206628"/>
              <a:ext cx="22009" cy="22009"/>
            </a:xfrm>
            <a:custGeom>
              <a:rect b="b" l="l" r="r" t="t"/>
              <a:pathLst>
                <a:path extrusionOk="0" h="770" w="770">
                  <a:moveTo>
                    <a:pt x="384" y="1"/>
                  </a:moveTo>
                  <a:cubicBezTo>
                    <a:pt x="173" y="1"/>
                    <a:pt x="0" y="173"/>
                    <a:pt x="0" y="386"/>
                  </a:cubicBezTo>
                  <a:cubicBezTo>
                    <a:pt x="0" y="597"/>
                    <a:pt x="173" y="770"/>
                    <a:pt x="384" y="770"/>
                  </a:cubicBezTo>
                  <a:cubicBezTo>
                    <a:pt x="597" y="770"/>
                    <a:pt x="770" y="599"/>
                    <a:pt x="770" y="386"/>
                  </a:cubicBezTo>
                  <a:cubicBezTo>
                    <a:pt x="770" y="172"/>
                    <a:pt x="597" y="1"/>
                    <a:pt x="3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8"/>
            <p:cNvSpPr/>
            <p:nvPr/>
          </p:nvSpPr>
          <p:spPr>
            <a:xfrm>
              <a:off x="4251776" y="1327932"/>
              <a:ext cx="88234" cy="110300"/>
            </a:xfrm>
            <a:custGeom>
              <a:rect b="b" l="l" r="r" t="t"/>
              <a:pathLst>
                <a:path extrusionOk="0" h="3859" w="3087">
                  <a:moveTo>
                    <a:pt x="1" y="0"/>
                  </a:moveTo>
                  <a:lnTo>
                    <a:pt x="1" y="3279"/>
                  </a:lnTo>
                  <a:cubicBezTo>
                    <a:pt x="1" y="3599"/>
                    <a:pt x="260" y="3858"/>
                    <a:pt x="580" y="3858"/>
                  </a:cubicBezTo>
                  <a:lnTo>
                    <a:pt x="2508" y="3858"/>
                  </a:lnTo>
                  <a:cubicBezTo>
                    <a:pt x="2828" y="3858"/>
                    <a:pt x="3087" y="3599"/>
                    <a:pt x="3087" y="3279"/>
                  </a:cubicBezTo>
                  <a:lnTo>
                    <a:pt x="30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8"/>
            <p:cNvSpPr/>
            <p:nvPr/>
          </p:nvSpPr>
          <p:spPr>
            <a:xfrm>
              <a:off x="4251776" y="1327932"/>
              <a:ext cx="33127" cy="110300"/>
            </a:xfrm>
            <a:custGeom>
              <a:rect b="b" l="l" r="r" t="t"/>
              <a:pathLst>
                <a:path extrusionOk="0" h="3859" w="1159">
                  <a:moveTo>
                    <a:pt x="1" y="0"/>
                  </a:moveTo>
                  <a:lnTo>
                    <a:pt x="1" y="3279"/>
                  </a:lnTo>
                  <a:cubicBezTo>
                    <a:pt x="1" y="3599"/>
                    <a:pt x="260" y="3858"/>
                    <a:pt x="580" y="3858"/>
                  </a:cubicBezTo>
                  <a:lnTo>
                    <a:pt x="1158" y="3858"/>
                  </a:lnTo>
                  <a:cubicBezTo>
                    <a:pt x="840" y="3858"/>
                    <a:pt x="580" y="3599"/>
                    <a:pt x="580" y="3279"/>
                  </a:cubicBezTo>
                  <a:lnTo>
                    <a:pt x="580" y="0"/>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8"/>
            <p:cNvSpPr/>
            <p:nvPr/>
          </p:nvSpPr>
          <p:spPr>
            <a:xfrm>
              <a:off x="4251776" y="1383039"/>
              <a:ext cx="88291" cy="27639"/>
            </a:xfrm>
            <a:custGeom>
              <a:rect b="b" l="l" r="r" t="t"/>
              <a:pathLst>
                <a:path extrusionOk="0" h="967" w="3089">
                  <a:moveTo>
                    <a:pt x="1" y="0"/>
                  </a:moveTo>
                  <a:lnTo>
                    <a:pt x="1" y="966"/>
                  </a:lnTo>
                  <a:lnTo>
                    <a:pt x="3088" y="966"/>
                  </a:lnTo>
                  <a:lnTo>
                    <a:pt x="30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8"/>
            <p:cNvSpPr/>
            <p:nvPr/>
          </p:nvSpPr>
          <p:spPr>
            <a:xfrm>
              <a:off x="4251776" y="1383039"/>
              <a:ext cx="16578" cy="27639"/>
            </a:xfrm>
            <a:custGeom>
              <a:rect b="b" l="l" r="r" t="t"/>
              <a:pathLst>
                <a:path extrusionOk="0" h="967" w="580">
                  <a:moveTo>
                    <a:pt x="1" y="0"/>
                  </a:moveTo>
                  <a:lnTo>
                    <a:pt x="1" y="966"/>
                  </a:lnTo>
                  <a:lnTo>
                    <a:pt x="580" y="966"/>
                  </a:lnTo>
                  <a:lnTo>
                    <a:pt x="580" y="0"/>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48"/>
          <p:cNvGrpSpPr/>
          <p:nvPr/>
        </p:nvGrpSpPr>
        <p:grpSpPr>
          <a:xfrm>
            <a:off x="4359011" y="3048392"/>
            <a:ext cx="425979" cy="436195"/>
            <a:chOff x="7438468" y="1769475"/>
            <a:chExt cx="343476" cy="352965"/>
          </a:xfrm>
        </p:grpSpPr>
        <p:sp>
          <p:nvSpPr>
            <p:cNvPr id="1755" name="Google Shape;1755;p48"/>
            <p:cNvSpPr/>
            <p:nvPr/>
          </p:nvSpPr>
          <p:spPr>
            <a:xfrm>
              <a:off x="7438468" y="1769532"/>
              <a:ext cx="220571" cy="352880"/>
            </a:xfrm>
            <a:custGeom>
              <a:rect b="b" l="l" r="r" t="t"/>
              <a:pathLst>
                <a:path extrusionOk="0" h="12346" w="7717">
                  <a:moveTo>
                    <a:pt x="577" y="0"/>
                  </a:moveTo>
                  <a:cubicBezTo>
                    <a:pt x="258" y="0"/>
                    <a:pt x="0" y="261"/>
                    <a:pt x="0" y="579"/>
                  </a:cubicBezTo>
                  <a:lnTo>
                    <a:pt x="0" y="11768"/>
                  </a:lnTo>
                  <a:cubicBezTo>
                    <a:pt x="0" y="12088"/>
                    <a:pt x="261" y="12345"/>
                    <a:pt x="577" y="12345"/>
                  </a:cubicBezTo>
                  <a:lnTo>
                    <a:pt x="7138" y="12345"/>
                  </a:lnTo>
                  <a:cubicBezTo>
                    <a:pt x="7457" y="12345"/>
                    <a:pt x="7716" y="12085"/>
                    <a:pt x="7716" y="11768"/>
                  </a:cubicBezTo>
                  <a:lnTo>
                    <a:pt x="7716" y="579"/>
                  </a:lnTo>
                  <a:cubicBezTo>
                    <a:pt x="7716" y="259"/>
                    <a:pt x="7456" y="0"/>
                    <a:pt x="7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8"/>
            <p:cNvSpPr/>
            <p:nvPr/>
          </p:nvSpPr>
          <p:spPr>
            <a:xfrm>
              <a:off x="7438468" y="1769532"/>
              <a:ext cx="219599" cy="352908"/>
            </a:xfrm>
            <a:custGeom>
              <a:rect b="b" l="l" r="r" t="t"/>
              <a:pathLst>
                <a:path extrusionOk="0" h="12347" w="7683">
                  <a:moveTo>
                    <a:pt x="577" y="0"/>
                  </a:moveTo>
                  <a:cubicBezTo>
                    <a:pt x="258" y="0"/>
                    <a:pt x="0" y="261"/>
                    <a:pt x="0" y="579"/>
                  </a:cubicBezTo>
                  <a:lnTo>
                    <a:pt x="0" y="11768"/>
                  </a:lnTo>
                  <a:cubicBezTo>
                    <a:pt x="0" y="12088"/>
                    <a:pt x="261" y="12347"/>
                    <a:pt x="577" y="12347"/>
                  </a:cubicBezTo>
                  <a:lnTo>
                    <a:pt x="7138" y="12347"/>
                  </a:lnTo>
                  <a:cubicBezTo>
                    <a:pt x="7389" y="12347"/>
                    <a:pt x="7603" y="12185"/>
                    <a:pt x="7682" y="11962"/>
                  </a:cubicBezTo>
                  <a:lnTo>
                    <a:pt x="1156" y="11962"/>
                  </a:lnTo>
                  <a:cubicBezTo>
                    <a:pt x="836" y="11962"/>
                    <a:pt x="577" y="11701"/>
                    <a:pt x="577" y="11383"/>
                  </a:cubicBezTo>
                  <a:lnTo>
                    <a:pt x="577" y="194"/>
                  </a:lnTo>
                  <a:cubicBezTo>
                    <a:pt x="577" y="127"/>
                    <a:pt x="589" y="61"/>
                    <a:pt x="6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8"/>
            <p:cNvSpPr/>
            <p:nvPr/>
          </p:nvSpPr>
          <p:spPr>
            <a:xfrm>
              <a:off x="7466021" y="1797085"/>
              <a:ext cx="165464" cy="181956"/>
            </a:xfrm>
            <a:custGeom>
              <a:rect b="b" l="l" r="r" t="t"/>
              <a:pathLst>
                <a:path extrusionOk="0" h="6366" w="5789">
                  <a:moveTo>
                    <a:pt x="0" y="1"/>
                  </a:moveTo>
                  <a:lnTo>
                    <a:pt x="0" y="6366"/>
                  </a:lnTo>
                  <a:lnTo>
                    <a:pt x="5788" y="6366"/>
                  </a:lnTo>
                  <a:lnTo>
                    <a:pt x="5788" y="1"/>
                  </a:lnTo>
                  <a:close/>
                </a:path>
              </a:pathLst>
            </a:custGeom>
            <a:solidFill>
              <a:srgbClr val="F4F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8"/>
            <p:cNvSpPr/>
            <p:nvPr/>
          </p:nvSpPr>
          <p:spPr>
            <a:xfrm>
              <a:off x="7459148" y="1791556"/>
              <a:ext cx="176526" cy="193018"/>
            </a:xfrm>
            <a:custGeom>
              <a:rect b="b" l="l" r="r" t="t"/>
              <a:pathLst>
                <a:path extrusionOk="0" h="6753" w="6176">
                  <a:moveTo>
                    <a:pt x="5788" y="384"/>
                  </a:moveTo>
                  <a:lnTo>
                    <a:pt x="5788" y="6365"/>
                  </a:lnTo>
                  <a:lnTo>
                    <a:pt x="387" y="6365"/>
                  </a:lnTo>
                  <a:lnTo>
                    <a:pt x="387" y="384"/>
                  </a:lnTo>
                  <a:close/>
                  <a:moveTo>
                    <a:pt x="194" y="0"/>
                  </a:moveTo>
                  <a:cubicBezTo>
                    <a:pt x="87" y="0"/>
                    <a:pt x="0" y="86"/>
                    <a:pt x="0" y="194"/>
                  </a:cubicBezTo>
                  <a:lnTo>
                    <a:pt x="0" y="6559"/>
                  </a:lnTo>
                  <a:cubicBezTo>
                    <a:pt x="0" y="6667"/>
                    <a:pt x="88" y="6752"/>
                    <a:pt x="194" y="6752"/>
                  </a:cubicBezTo>
                  <a:lnTo>
                    <a:pt x="5982" y="6752"/>
                  </a:lnTo>
                  <a:cubicBezTo>
                    <a:pt x="6090" y="6752"/>
                    <a:pt x="6175" y="6666"/>
                    <a:pt x="6175" y="6559"/>
                  </a:cubicBezTo>
                  <a:lnTo>
                    <a:pt x="6175" y="194"/>
                  </a:lnTo>
                  <a:cubicBezTo>
                    <a:pt x="6175" y="85"/>
                    <a:pt x="6087" y="0"/>
                    <a:pt x="59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8"/>
            <p:cNvSpPr/>
            <p:nvPr/>
          </p:nvSpPr>
          <p:spPr>
            <a:xfrm>
              <a:off x="7504636" y="2001079"/>
              <a:ext cx="88263" cy="88291"/>
            </a:xfrm>
            <a:custGeom>
              <a:rect b="b" l="l" r="r" t="t"/>
              <a:pathLst>
                <a:path extrusionOk="0" h="3089" w="3088">
                  <a:moveTo>
                    <a:pt x="1543" y="1"/>
                  </a:moveTo>
                  <a:cubicBezTo>
                    <a:pt x="692" y="1"/>
                    <a:pt x="0" y="693"/>
                    <a:pt x="0" y="1545"/>
                  </a:cubicBezTo>
                  <a:cubicBezTo>
                    <a:pt x="0" y="2396"/>
                    <a:pt x="692" y="3088"/>
                    <a:pt x="1543" y="3088"/>
                  </a:cubicBezTo>
                  <a:cubicBezTo>
                    <a:pt x="2396" y="3088"/>
                    <a:pt x="3088" y="2396"/>
                    <a:pt x="3088" y="1545"/>
                  </a:cubicBezTo>
                  <a:cubicBezTo>
                    <a:pt x="3088" y="693"/>
                    <a:pt x="2394" y="1"/>
                    <a:pt x="1543" y="1"/>
                  </a:cubicBezTo>
                  <a:close/>
                </a:path>
              </a:pathLst>
            </a:custGeom>
            <a:solidFill>
              <a:srgbClr val="F4F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8"/>
            <p:cNvSpPr/>
            <p:nvPr/>
          </p:nvSpPr>
          <p:spPr>
            <a:xfrm>
              <a:off x="7537678" y="2023173"/>
              <a:ext cx="33099" cy="44103"/>
            </a:xfrm>
            <a:custGeom>
              <a:rect b="b" l="l" r="r" t="t"/>
              <a:pathLst>
                <a:path extrusionOk="0" h="1543" w="1158">
                  <a:moveTo>
                    <a:pt x="196" y="0"/>
                  </a:moveTo>
                  <a:cubicBezTo>
                    <a:pt x="166" y="0"/>
                    <a:pt x="136" y="7"/>
                    <a:pt x="107" y="21"/>
                  </a:cubicBezTo>
                  <a:cubicBezTo>
                    <a:pt x="42" y="54"/>
                    <a:pt x="0" y="119"/>
                    <a:pt x="0" y="194"/>
                  </a:cubicBezTo>
                  <a:lnTo>
                    <a:pt x="0" y="1350"/>
                  </a:lnTo>
                  <a:cubicBezTo>
                    <a:pt x="0" y="1463"/>
                    <a:pt x="97" y="1542"/>
                    <a:pt x="197" y="1542"/>
                  </a:cubicBezTo>
                  <a:cubicBezTo>
                    <a:pt x="236" y="1542"/>
                    <a:pt x="275" y="1530"/>
                    <a:pt x="310" y="1504"/>
                  </a:cubicBezTo>
                  <a:lnTo>
                    <a:pt x="1082" y="926"/>
                  </a:lnTo>
                  <a:cubicBezTo>
                    <a:pt x="1130" y="888"/>
                    <a:pt x="1158" y="833"/>
                    <a:pt x="1158" y="772"/>
                  </a:cubicBezTo>
                  <a:cubicBezTo>
                    <a:pt x="1158" y="710"/>
                    <a:pt x="1130" y="653"/>
                    <a:pt x="1082" y="618"/>
                  </a:cubicBezTo>
                  <a:lnTo>
                    <a:pt x="310" y="39"/>
                  </a:lnTo>
                  <a:cubicBezTo>
                    <a:pt x="276" y="13"/>
                    <a:pt x="236" y="0"/>
                    <a:pt x="1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8"/>
            <p:cNvSpPr/>
            <p:nvPr/>
          </p:nvSpPr>
          <p:spPr>
            <a:xfrm>
              <a:off x="7488030" y="1824610"/>
              <a:ext cx="121418" cy="126878"/>
            </a:xfrm>
            <a:custGeom>
              <a:rect b="b" l="l" r="r" t="t"/>
              <a:pathLst>
                <a:path extrusionOk="0" h="4439" w="4248">
                  <a:moveTo>
                    <a:pt x="4052" y="1"/>
                  </a:moveTo>
                  <a:cubicBezTo>
                    <a:pt x="4022" y="1"/>
                    <a:pt x="3993" y="8"/>
                    <a:pt x="3966" y="21"/>
                  </a:cubicBezTo>
                  <a:lnTo>
                    <a:pt x="1651" y="1177"/>
                  </a:lnTo>
                  <a:cubicBezTo>
                    <a:pt x="1586" y="1211"/>
                    <a:pt x="1544" y="1277"/>
                    <a:pt x="1544" y="1351"/>
                  </a:cubicBezTo>
                  <a:lnTo>
                    <a:pt x="1544" y="3049"/>
                  </a:lnTo>
                  <a:cubicBezTo>
                    <a:pt x="1382" y="2952"/>
                    <a:pt x="1181" y="2894"/>
                    <a:pt x="965" y="2894"/>
                  </a:cubicBezTo>
                  <a:cubicBezTo>
                    <a:pt x="434" y="2894"/>
                    <a:pt x="1" y="3241"/>
                    <a:pt x="1" y="3666"/>
                  </a:cubicBezTo>
                  <a:cubicBezTo>
                    <a:pt x="1" y="4092"/>
                    <a:pt x="434" y="4439"/>
                    <a:pt x="965" y="4439"/>
                  </a:cubicBezTo>
                  <a:cubicBezTo>
                    <a:pt x="1498" y="4439"/>
                    <a:pt x="1931" y="4092"/>
                    <a:pt x="1931" y="3666"/>
                  </a:cubicBezTo>
                  <a:lnTo>
                    <a:pt x="1931" y="1470"/>
                  </a:lnTo>
                  <a:lnTo>
                    <a:pt x="3859" y="505"/>
                  </a:lnTo>
                  <a:lnTo>
                    <a:pt x="3859" y="1890"/>
                  </a:lnTo>
                  <a:cubicBezTo>
                    <a:pt x="3698" y="1793"/>
                    <a:pt x="3498" y="1735"/>
                    <a:pt x="3282" y="1735"/>
                  </a:cubicBezTo>
                  <a:cubicBezTo>
                    <a:pt x="2749" y="1735"/>
                    <a:pt x="2316" y="2082"/>
                    <a:pt x="2316" y="2507"/>
                  </a:cubicBezTo>
                  <a:cubicBezTo>
                    <a:pt x="2316" y="2933"/>
                    <a:pt x="2749" y="3280"/>
                    <a:pt x="3282" y="3280"/>
                  </a:cubicBezTo>
                  <a:cubicBezTo>
                    <a:pt x="3813" y="3280"/>
                    <a:pt x="4246" y="2933"/>
                    <a:pt x="4246" y="2507"/>
                  </a:cubicBezTo>
                  <a:lnTo>
                    <a:pt x="4246" y="192"/>
                  </a:lnTo>
                  <a:cubicBezTo>
                    <a:pt x="4247" y="128"/>
                    <a:pt x="4212" y="66"/>
                    <a:pt x="4154" y="30"/>
                  </a:cubicBezTo>
                  <a:cubicBezTo>
                    <a:pt x="4122" y="10"/>
                    <a:pt x="4087" y="1"/>
                    <a:pt x="40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8"/>
            <p:cNvSpPr/>
            <p:nvPr/>
          </p:nvSpPr>
          <p:spPr>
            <a:xfrm>
              <a:off x="7488087" y="1918418"/>
              <a:ext cx="55193" cy="33127"/>
            </a:xfrm>
            <a:custGeom>
              <a:rect b="b" l="l" r="r" t="t"/>
              <a:pathLst>
                <a:path extrusionOk="0" h="1159" w="1931">
                  <a:moveTo>
                    <a:pt x="1930" y="0"/>
                  </a:moveTo>
                  <a:cubicBezTo>
                    <a:pt x="1929" y="425"/>
                    <a:pt x="1496" y="771"/>
                    <a:pt x="965" y="771"/>
                  </a:cubicBezTo>
                  <a:cubicBezTo>
                    <a:pt x="515" y="771"/>
                    <a:pt x="139" y="526"/>
                    <a:pt x="30" y="192"/>
                  </a:cubicBezTo>
                  <a:cubicBezTo>
                    <a:pt x="9" y="253"/>
                    <a:pt x="0" y="319"/>
                    <a:pt x="0" y="386"/>
                  </a:cubicBezTo>
                  <a:cubicBezTo>
                    <a:pt x="0" y="811"/>
                    <a:pt x="433" y="1158"/>
                    <a:pt x="966" y="1158"/>
                  </a:cubicBezTo>
                  <a:cubicBezTo>
                    <a:pt x="1497" y="1158"/>
                    <a:pt x="1930" y="811"/>
                    <a:pt x="1930" y="386"/>
                  </a:cubicBezTo>
                  <a:lnTo>
                    <a:pt x="1930" y="0"/>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8"/>
            <p:cNvSpPr/>
            <p:nvPr/>
          </p:nvSpPr>
          <p:spPr>
            <a:xfrm>
              <a:off x="7554255" y="1885319"/>
              <a:ext cx="55221" cy="33127"/>
            </a:xfrm>
            <a:custGeom>
              <a:rect b="b" l="l" r="r" t="t"/>
              <a:pathLst>
                <a:path extrusionOk="0" h="1159" w="1932">
                  <a:moveTo>
                    <a:pt x="1932" y="1"/>
                  </a:moveTo>
                  <a:cubicBezTo>
                    <a:pt x="1930" y="426"/>
                    <a:pt x="1496" y="772"/>
                    <a:pt x="965" y="772"/>
                  </a:cubicBezTo>
                  <a:cubicBezTo>
                    <a:pt x="517" y="772"/>
                    <a:pt x="139" y="526"/>
                    <a:pt x="30" y="194"/>
                  </a:cubicBezTo>
                  <a:cubicBezTo>
                    <a:pt x="10" y="255"/>
                    <a:pt x="1" y="321"/>
                    <a:pt x="1" y="388"/>
                  </a:cubicBezTo>
                  <a:cubicBezTo>
                    <a:pt x="1" y="813"/>
                    <a:pt x="434" y="1158"/>
                    <a:pt x="966" y="1158"/>
                  </a:cubicBezTo>
                  <a:cubicBezTo>
                    <a:pt x="1497" y="1158"/>
                    <a:pt x="1932" y="813"/>
                    <a:pt x="1932" y="388"/>
                  </a:cubicBezTo>
                  <a:lnTo>
                    <a:pt x="1932" y="1"/>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8"/>
            <p:cNvSpPr/>
            <p:nvPr/>
          </p:nvSpPr>
          <p:spPr>
            <a:xfrm>
              <a:off x="7668414" y="1813549"/>
              <a:ext cx="36328" cy="38672"/>
            </a:xfrm>
            <a:custGeom>
              <a:rect b="b" l="l" r="r" t="t"/>
              <a:pathLst>
                <a:path extrusionOk="0" h="1353" w="1271">
                  <a:moveTo>
                    <a:pt x="250" y="0"/>
                  </a:moveTo>
                  <a:cubicBezTo>
                    <a:pt x="141" y="0"/>
                    <a:pt x="57" y="85"/>
                    <a:pt x="57" y="194"/>
                  </a:cubicBezTo>
                  <a:cubicBezTo>
                    <a:pt x="57" y="302"/>
                    <a:pt x="143" y="387"/>
                    <a:pt x="250" y="387"/>
                  </a:cubicBezTo>
                  <a:lnTo>
                    <a:pt x="619" y="387"/>
                  </a:lnTo>
                  <a:lnTo>
                    <a:pt x="98" y="1039"/>
                  </a:lnTo>
                  <a:cubicBezTo>
                    <a:pt x="0" y="1162"/>
                    <a:pt x="91" y="1353"/>
                    <a:pt x="250" y="1353"/>
                  </a:cubicBezTo>
                  <a:lnTo>
                    <a:pt x="1021" y="1353"/>
                  </a:lnTo>
                  <a:cubicBezTo>
                    <a:pt x="1128" y="1353"/>
                    <a:pt x="1214" y="1267"/>
                    <a:pt x="1214" y="1159"/>
                  </a:cubicBezTo>
                  <a:cubicBezTo>
                    <a:pt x="1214" y="1051"/>
                    <a:pt x="1128" y="966"/>
                    <a:pt x="1021" y="966"/>
                  </a:cubicBezTo>
                  <a:lnTo>
                    <a:pt x="652" y="966"/>
                  </a:lnTo>
                  <a:lnTo>
                    <a:pt x="1173" y="314"/>
                  </a:lnTo>
                  <a:cubicBezTo>
                    <a:pt x="1271" y="189"/>
                    <a:pt x="1180" y="0"/>
                    <a:pt x="1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8"/>
            <p:cNvSpPr/>
            <p:nvPr/>
          </p:nvSpPr>
          <p:spPr>
            <a:xfrm>
              <a:off x="7707029" y="1791569"/>
              <a:ext cx="36300" cy="38644"/>
            </a:xfrm>
            <a:custGeom>
              <a:rect b="b" l="l" r="r" t="t"/>
              <a:pathLst>
                <a:path extrusionOk="0" h="1352" w="1270">
                  <a:moveTo>
                    <a:pt x="249" y="0"/>
                  </a:moveTo>
                  <a:cubicBezTo>
                    <a:pt x="141" y="0"/>
                    <a:pt x="55" y="85"/>
                    <a:pt x="55" y="194"/>
                  </a:cubicBezTo>
                  <a:cubicBezTo>
                    <a:pt x="55" y="301"/>
                    <a:pt x="143" y="387"/>
                    <a:pt x="249" y="387"/>
                  </a:cubicBezTo>
                  <a:lnTo>
                    <a:pt x="619" y="387"/>
                  </a:lnTo>
                  <a:lnTo>
                    <a:pt x="98" y="1037"/>
                  </a:lnTo>
                  <a:cubicBezTo>
                    <a:pt x="0" y="1162"/>
                    <a:pt x="91" y="1351"/>
                    <a:pt x="249" y="1351"/>
                  </a:cubicBezTo>
                  <a:lnTo>
                    <a:pt x="1021" y="1351"/>
                  </a:lnTo>
                  <a:cubicBezTo>
                    <a:pt x="1128" y="1351"/>
                    <a:pt x="1214" y="1266"/>
                    <a:pt x="1214" y="1158"/>
                  </a:cubicBezTo>
                  <a:cubicBezTo>
                    <a:pt x="1214" y="1051"/>
                    <a:pt x="1126" y="964"/>
                    <a:pt x="1021" y="964"/>
                  </a:cubicBezTo>
                  <a:lnTo>
                    <a:pt x="650" y="964"/>
                  </a:lnTo>
                  <a:lnTo>
                    <a:pt x="1171" y="314"/>
                  </a:lnTo>
                  <a:cubicBezTo>
                    <a:pt x="1269" y="189"/>
                    <a:pt x="1179" y="0"/>
                    <a:pt x="10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8"/>
            <p:cNvSpPr/>
            <p:nvPr/>
          </p:nvSpPr>
          <p:spPr>
            <a:xfrm>
              <a:off x="7745587" y="1769475"/>
              <a:ext cx="36357" cy="38701"/>
            </a:xfrm>
            <a:custGeom>
              <a:rect b="b" l="l" r="r" t="t"/>
              <a:pathLst>
                <a:path extrusionOk="0" h="1354" w="1272">
                  <a:moveTo>
                    <a:pt x="251" y="1"/>
                  </a:moveTo>
                  <a:cubicBezTo>
                    <a:pt x="142" y="1"/>
                    <a:pt x="57" y="86"/>
                    <a:pt x="57" y="194"/>
                  </a:cubicBezTo>
                  <a:cubicBezTo>
                    <a:pt x="57" y="301"/>
                    <a:pt x="143" y="388"/>
                    <a:pt x="251" y="388"/>
                  </a:cubicBezTo>
                  <a:lnTo>
                    <a:pt x="620" y="388"/>
                  </a:lnTo>
                  <a:lnTo>
                    <a:pt x="99" y="1038"/>
                  </a:lnTo>
                  <a:cubicBezTo>
                    <a:pt x="1" y="1163"/>
                    <a:pt x="91" y="1353"/>
                    <a:pt x="251" y="1353"/>
                  </a:cubicBezTo>
                  <a:lnTo>
                    <a:pt x="1021" y="1353"/>
                  </a:lnTo>
                  <a:cubicBezTo>
                    <a:pt x="1130" y="1353"/>
                    <a:pt x="1215" y="1267"/>
                    <a:pt x="1215" y="1160"/>
                  </a:cubicBezTo>
                  <a:cubicBezTo>
                    <a:pt x="1215" y="1051"/>
                    <a:pt x="1128" y="967"/>
                    <a:pt x="1021" y="967"/>
                  </a:cubicBezTo>
                  <a:lnTo>
                    <a:pt x="652" y="967"/>
                  </a:lnTo>
                  <a:lnTo>
                    <a:pt x="1173" y="315"/>
                  </a:lnTo>
                  <a:cubicBezTo>
                    <a:pt x="1271" y="190"/>
                    <a:pt x="1181" y="1"/>
                    <a:pt x="10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49"/>
          <p:cNvSpPr/>
          <p:nvPr/>
        </p:nvSpPr>
        <p:spPr>
          <a:xfrm>
            <a:off x="994350" y="1357988"/>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9"/>
          <p:cNvSpPr/>
          <p:nvPr/>
        </p:nvSpPr>
        <p:spPr>
          <a:xfrm>
            <a:off x="2554038" y="1357988"/>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9"/>
          <p:cNvSpPr/>
          <p:nvPr/>
        </p:nvSpPr>
        <p:spPr>
          <a:xfrm>
            <a:off x="4113725" y="1357988"/>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9"/>
          <p:cNvSpPr/>
          <p:nvPr/>
        </p:nvSpPr>
        <p:spPr>
          <a:xfrm>
            <a:off x="5675021" y="1357988"/>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9"/>
          <p:cNvSpPr/>
          <p:nvPr/>
        </p:nvSpPr>
        <p:spPr>
          <a:xfrm>
            <a:off x="7235262" y="1357988"/>
            <a:ext cx="914400" cy="914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9"/>
          <p:cNvSpPr txBox="1"/>
          <p:nvPr>
            <p:ph type="title"/>
          </p:nvPr>
        </p:nvSpPr>
        <p:spPr>
          <a:xfrm>
            <a:off x="720000" y="484050"/>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a:t>
            </a:r>
            <a:endParaRPr/>
          </a:p>
        </p:txBody>
      </p:sp>
      <p:sp>
        <p:nvSpPr>
          <p:cNvPr id="1777" name="Google Shape;1777;p49"/>
          <p:cNvSpPr txBox="1"/>
          <p:nvPr>
            <p:ph idx="4294967295" type="title"/>
          </p:nvPr>
        </p:nvSpPr>
        <p:spPr>
          <a:xfrm>
            <a:off x="720000" y="2424800"/>
            <a:ext cx="14631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Alarm Feature</a:t>
            </a:r>
            <a:endParaRPr sz="1800"/>
          </a:p>
        </p:txBody>
      </p:sp>
      <p:sp>
        <p:nvSpPr>
          <p:cNvPr id="1778" name="Google Shape;1778;p49"/>
          <p:cNvSpPr txBox="1"/>
          <p:nvPr>
            <p:ph idx="4294967295" type="subTitle"/>
          </p:nvPr>
        </p:nvSpPr>
        <p:spPr>
          <a:xfrm>
            <a:off x="720000" y="2881999"/>
            <a:ext cx="1463100" cy="1185600"/>
          </a:xfrm>
          <a:prstGeom prst="rect">
            <a:avLst/>
          </a:prstGeom>
        </p:spPr>
        <p:txBody>
          <a:bodyPr anchorCtr="0" anchor="t" bIns="91425" lIns="0" spcFirstLastPara="1" rIns="0" wrap="square" tIns="91425">
            <a:noAutofit/>
          </a:bodyPr>
          <a:lstStyle/>
          <a:p>
            <a:pPr indent="0" lvl="0" marL="0" rtl="0" algn="ctr">
              <a:spcBef>
                <a:spcPts val="0"/>
              </a:spcBef>
              <a:spcAft>
                <a:spcPts val="1600"/>
              </a:spcAft>
              <a:buNone/>
            </a:pPr>
            <a:r>
              <a:rPr lang="en"/>
              <a:t>Customers appreciate the alarm feature for a gentle wake up</a:t>
            </a:r>
            <a:endParaRPr/>
          </a:p>
        </p:txBody>
      </p:sp>
      <p:sp>
        <p:nvSpPr>
          <p:cNvPr id="1779" name="Google Shape;1779;p49"/>
          <p:cNvSpPr txBox="1"/>
          <p:nvPr>
            <p:ph idx="4294967295" type="title"/>
          </p:nvPr>
        </p:nvSpPr>
        <p:spPr>
          <a:xfrm>
            <a:off x="2280216" y="2424800"/>
            <a:ext cx="14631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Sleep data</a:t>
            </a:r>
            <a:endParaRPr sz="1800"/>
          </a:p>
        </p:txBody>
      </p:sp>
      <p:sp>
        <p:nvSpPr>
          <p:cNvPr id="1780" name="Google Shape;1780;p49"/>
          <p:cNvSpPr txBox="1"/>
          <p:nvPr>
            <p:ph idx="4294967295" type="subTitle"/>
          </p:nvPr>
        </p:nvSpPr>
        <p:spPr>
          <a:xfrm>
            <a:off x="2280225" y="2882005"/>
            <a:ext cx="1463100" cy="118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Participants express a strong desire for detailed sleep data</a:t>
            </a:r>
            <a:endParaRPr sz="1300"/>
          </a:p>
        </p:txBody>
      </p:sp>
      <p:sp>
        <p:nvSpPr>
          <p:cNvPr id="1781" name="Google Shape;1781;p49"/>
          <p:cNvSpPr txBox="1"/>
          <p:nvPr>
            <p:ph idx="4294967295" type="title"/>
          </p:nvPr>
        </p:nvSpPr>
        <p:spPr>
          <a:xfrm>
            <a:off x="5400671" y="2424800"/>
            <a:ext cx="14631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500"/>
              <a:t>Compatibility</a:t>
            </a:r>
            <a:endParaRPr sz="1500"/>
          </a:p>
        </p:txBody>
      </p:sp>
      <p:sp>
        <p:nvSpPr>
          <p:cNvPr id="1782" name="Google Shape;1782;p49"/>
          <p:cNvSpPr txBox="1"/>
          <p:nvPr>
            <p:ph idx="4294967295" type="subTitle"/>
          </p:nvPr>
        </p:nvSpPr>
        <p:spPr>
          <a:xfrm>
            <a:off x="5400675" y="2882003"/>
            <a:ext cx="14631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Integration with similar devices (Oura ring)</a:t>
            </a:r>
            <a:endParaRPr/>
          </a:p>
        </p:txBody>
      </p:sp>
      <p:sp>
        <p:nvSpPr>
          <p:cNvPr id="1783" name="Google Shape;1783;p49"/>
          <p:cNvSpPr txBox="1"/>
          <p:nvPr>
            <p:ph idx="4294967295" type="title"/>
          </p:nvPr>
        </p:nvSpPr>
        <p:spPr>
          <a:xfrm>
            <a:off x="3840462" y="2424800"/>
            <a:ext cx="14631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App bugs</a:t>
            </a:r>
            <a:endParaRPr sz="1800"/>
          </a:p>
        </p:txBody>
      </p:sp>
      <p:sp>
        <p:nvSpPr>
          <p:cNvPr id="1784" name="Google Shape;1784;p49"/>
          <p:cNvSpPr txBox="1"/>
          <p:nvPr>
            <p:ph idx="4294967295" type="subTitle"/>
          </p:nvPr>
        </p:nvSpPr>
        <p:spPr>
          <a:xfrm>
            <a:off x="3840462" y="2881993"/>
            <a:ext cx="14631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Complaints about app functionality and clarity in sleep data</a:t>
            </a:r>
            <a:endParaRPr sz="1300"/>
          </a:p>
        </p:txBody>
      </p:sp>
      <p:sp>
        <p:nvSpPr>
          <p:cNvPr id="1785" name="Google Shape;1785;p49"/>
          <p:cNvSpPr txBox="1"/>
          <p:nvPr>
            <p:ph idx="4294967295" type="title"/>
          </p:nvPr>
        </p:nvSpPr>
        <p:spPr>
          <a:xfrm>
            <a:off x="6960912" y="2516300"/>
            <a:ext cx="14631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500"/>
              <a:t>Recurring Alarms</a:t>
            </a:r>
            <a:endParaRPr sz="1500"/>
          </a:p>
        </p:txBody>
      </p:sp>
      <p:sp>
        <p:nvSpPr>
          <p:cNvPr id="1786" name="Google Shape;1786;p49"/>
          <p:cNvSpPr txBox="1"/>
          <p:nvPr>
            <p:ph idx="4294967295" type="subTitle"/>
          </p:nvPr>
        </p:nvSpPr>
        <p:spPr>
          <a:xfrm>
            <a:off x="6960912" y="3034393"/>
            <a:ext cx="1463100" cy="640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To avoid setting daily alarms</a:t>
            </a:r>
            <a:endParaRPr/>
          </a:p>
        </p:txBody>
      </p:sp>
      <p:grpSp>
        <p:nvGrpSpPr>
          <p:cNvPr id="1787" name="Google Shape;1787;p49"/>
          <p:cNvGrpSpPr/>
          <p:nvPr/>
        </p:nvGrpSpPr>
        <p:grpSpPr>
          <a:xfrm>
            <a:off x="4298309" y="1626584"/>
            <a:ext cx="547405" cy="377223"/>
            <a:chOff x="1401558" y="1824639"/>
            <a:chExt cx="355966" cy="242665"/>
          </a:xfrm>
        </p:grpSpPr>
        <p:sp>
          <p:nvSpPr>
            <p:cNvPr id="1788" name="Google Shape;1788;p49"/>
            <p:cNvSpPr/>
            <p:nvPr/>
          </p:nvSpPr>
          <p:spPr>
            <a:xfrm>
              <a:off x="1401558" y="1824639"/>
              <a:ext cx="168694" cy="144084"/>
            </a:xfrm>
            <a:custGeom>
              <a:rect b="b" l="l" r="r" t="t"/>
              <a:pathLst>
                <a:path extrusionOk="0" h="5041" w="5902">
                  <a:moveTo>
                    <a:pt x="1980" y="1"/>
                  </a:moveTo>
                  <a:cubicBezTo>
                    <a:pt x="1747" y="1"/>
                    <a:pt x="1512" y="44"/>
                    <a:pt x="1287" y="130"/>
                  </a:cubicBezTo>
                  <a:cubicBezTo>
                    <a:pt x="805" y="313"/>
                    <a:pt x="426" y="675"/>
                    <a:pt x="216" y="1145"/>
                  </a:cubicBezTo>
                  <a:cubicBezTo>
                    <a:pt x="39" y="1544"/>
                    <a:pt x="0" y="1993"/>
                    <a:pt x="110" y="2414"/>
                  </a:cubicBezTo>
                  <a:cubicBezTo>
                    <a:pt x="206" y="2774"/>
                    <a:pt x="402" y="3107"/>
                    <a:pt x="679" y="3359"/>
                  </a:cubicBezTo>
                  <a:cubicBezTo>
                    <a:pt x="832" y="3496"/>
                    <a:pt x="1005" y="3609"/>
                    <a:pt x="1192" y="3691"/>
                  </a:cubicBezTo>
                  <a:lnTo>
                    <a:pt x="4189" y="5025"/>
                  </a:lnTo>
                  <a:cubicBezTo>
                    <a:pt x="4213" y="5036"/>
                    <a:pt x="4239" y="5041"/>
                    <a:pt x="4265" y="5041"/>
                  </a:cubicBezTo>
                  <a:cubicBezTo>
                    <a:pt x="4340" y="5041"/>
                    <a:pt x="4412" y="4998"/>
                    <a:pt x="4443" y="4926"/>
                  </a:cubicBezTo>
                  <a:lnTo>
                    <a:pt x="5855" y="1753"/>
                  </a:lnTo>
                  <a:cubicBezTo>
                    <a:pt x="5901" y="1660"/>
                    <a:pt x="5860" y="1545"/>
                    <a:pt x="5760" y="1502"/>
                  </a:cubicBezTo>
                  <a:lnTo>
                    <a:pt x="2765" y="169"/>
                  </a:lnTo>
                  <a:cubicBezTo>
                    <a:pt x="2513" y="57"/>
                    <a:pt x="2247" y="1"/>
                    <a:pt x="19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9"/>
            <p:cNvSpPr/>
            <p:nvPr/>
          </p:nvSpPr>
          <p:spPr>
            <a:xfrm>
              <a:off x="1401672" y="1830098"/>
              <a:ext cx="131908" cy="138711"/>
            </a:xfrm>
            <a:custGeom>
              <a:rect b="b" l="l" r="r" t="t"/>
              <a:pathLst>
                <a:path extrusionOk="0" h="4853" w="4615">
                  <a:moveTo>
                    <a:pt x="1146" y="0"/>
                  </a:moveTo>
                  <a:lnTo>
                    <a:pt x="1146" y="0"/>
                  </a:lnTo>
                  <a:cubicBezTo>
                    <a:pt x="731" y="197"/>
                    <a:pt x="404" y="531"/>
                    <a:pt x="216" y="955"/>
                  </a:cubicBezTo>
                  <a:cubicBezTo>
                    <a:pt x="39" y="1354"/>
                    <a:pt x="1" y="1803"/>
                    <a:pt x="109" y="2225"/>
                  </a:cubicBezTo>
                  <a:cubicBezTo>
                    <a:pt x="205" y="2585"/>
                    <a:pt x="402" y="2918"/>
                    <a:pt x="679" y="3169"/>
                  </a:cubicBezTo>
                  <a:cubicBezTo>
                    <a:pt x="831" y="3306"/>
                    <a:pt x="1005" y="3421"/>
                    <a:pt x="1192" y="3503"/>
                  </a:cubicBezTo>
                  <a:lnTo>
                    <a:pt x="4189" y="4836"/>
                  </a:lnTo>
                  <a:cubicBezTo>
                    <a:pt x="4214" y="4847"/>
                    <a:pt x="4240" y="4852"/>
                    <a:pt x="4266" y="4852"/>
                  </a:cubicBezTo>
                  <a:cubicBezTo>
                    <a:pt x="4340" y="4852"/>
                    <a:pt x="4412" y="4809"/>
                    <a:pt x="4444" y="4738"/>
                  </a:cubicBezTo>
                  <a:lnTo>
                    <a:pt x="4615" y="4352"/>
                  </a:lnTo>
                  <a:lnTo>
                    <a:pt x="1765" y="3086"/>
                  </a:lnTo>
                  <a:cubicBezTo>
                    <a:pt x="1578" y="3001"/>
                    <a:pt x="1404" y="2890"/>
                    <a:pt x="1252" y="2753"/>
                  </a:cubicBezTo>
                  <a:cubicBezTo>
                    <a:pt x="975" y="2501"/>
                    <a:pt x="776" y="2171"/>
                    <a:pt x="682" y="1808"/>
                  </a:cubicBezTo>
                  <a:cubicBezTo>
                    <a:pt x="574" y="1387"/>
                    <a:pt x="612" y="938"/>
                    <a:pt x="789" y="539"/>
                  </a:cubicBezTo>
                  <a:cubicBezTo>
                    <a:pt x="879" y="338"/>
                    <a:pt x="999" y="156"/>
                    <a:pt x="1146"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9"/>
            <p:cNvSpPr/>
            <p:nvPr/>
          </p:nvSpPr>
          <p:spPr>
            <a:xfrm>
              <a:off x="1588630" y="1824696"/>
              <a:ext cx="168894" cy="144199"/>
            </a:xfrm>
            <a:custGeom>
              <a:rect b="b" l="l" r="r" t="t"/>
              <a:pathLst>
                <a:path extrusionOk="0" h="5045" w="5909">
                  <a:moveTo>
                    <a:pt x="3921" y="0"/>
                  </a:moveTo>
                  <a:cubicBezTo>
                    <a:pt x="3655" y="0"/>
                    <a:pt x="3389" y="57"/>
                    <a:pt x="3138" y="168"/>
                  </a:cubicBezTo>
                  <a:lnTo>
                    <a:pt x="142" y="1501"/>
                  </a:lnTo>
                  <a:cubicBezTo>
                    <a:pt x="45" y="1545"/>
                    <a:pt x="0" y="1661"/>
                    <a:pt x="44" y="1756"/>
                  </a:cubicBezTo>
                  <a:lnTo>
                    <a:pt x="1454" y="4930"/>
                  </a:lnTo>
                  <a:cubicBezTo>
                    <a:pt x="1486" y="5001"/>
                    <a:pt x="1558" y="5044"/>
                    <a:pt x="1632" y="5044"/>
                  </a:cubicBezTo>
                  <a:cubicBezTo>
                    <a:pt x="1658" y="5044"/>
                    <a:pt x="1684" y="5039"/>
                    <a:pt x="1709" y="5028"/>
                  </a:cubicBezTo>
                  <a:lnTo>
                    <a:pt x="4705" y="3695"/>
                  </a:lnTo>
                  <a:cubicBezTo>
                    <a:pt x="5175" y="3485"/>
                    <a:pt x="5537" y="3105"/>
                    <a:pt x="5721" y="2623"/>
                  </a:cubicBezTo>
                  <a:cubicBezTo>
                    <a:pt x="5909" y="2140"/>
                    <a:pt x="5894" y="1616"/>
                    <a:pt x="5686" y="1144"/>
                  </a:cubicBezTo>
                  <a:cubicBezTo>
                    <a:pt x="5476" y="674"/>
                    <a:pt x="5096" y="314"/>
                    <a:pt x="4614" y="130"/>
                  </a:cubicBezTo>
                  <a:cubicBezTo>
                    <a:pt x="4389" y="43"/>
                    <a:pt x="4155" y="0"/>
                    <a:pt x="39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9"/>
            <p:cNvSpPr/>
            <p:nvPr/>
          </p:nvSpPr>
          <p:spPr>
            <a:xfrm>
              <a:off x="1625445" y="1834757"/>
              <a:ext cx="132080" cy="134138"/>
            </a:xfrm>
            <a:custGeom>
              <a:rect b="b" l="l" r="r" t="t"/>
              <a:pathLst>
                <a:path extrusionOk="0" h="4693" w="4621">
                  <a:moveTo>
                    <a:pt x="3749" y="1"/>
                  </a:moveTo>
                  <a:lnTo>
                    <a:pt x="3749" y="1"/>
                  </a:lnTo>
                  <a:cubicBezTo>
                    <a:pt x="3822" y="103"/>
                    <a:pt x="3883" y="212"/>
                    <a:pt x="3935" y="330"/>
                  </a:cubicBezTo>
                  <a:cubicBezTo>
                    <a:pt x="4145" y="800"/>
                    <a:pt x="4158" y="1325"/>
                    <a:pt x="3974" y="1807"/>
                  </a:cubicBezTo>
                  <a:cubicBezTo>
                    <a:pt x="3789" y="2288"/>
                    <a:pt x="3429" y="2667"/>
                    <a:pt x="2957" y="2878"/>
                  </a:cubicBezTo>
                  <a:lnTo>
                    <a:pt x="1" y="4195"/>
                  </a:lnTo>
                  <a:lnTo>
                    <a:pt x="172" y="4578"/>
                  </a:lnTo>
                  <a:cubicBezTo>
                    <a:pt x="204" y="4649"/>
                    <a:pt x="275" y="4692"/>
                    <a:pt x="349" y="4692"/>
                  </a:cubicBezTo>
                  <a:cubicBezTo>
                    <a:pt x="375" y="4692"/>
                    <a:pt x="401" y="4687"/>
                    <a:pt x="426" y="4676"/>
                  </a:cubicBezTo>
                  <a:lnTo>
                    <a:pt x="3423" y="3343"/>
                  </a:lnTo>
                  <a:cubicBezTo>
                    <a:pt x="3893" y="3133"/>
                    <a:pt x="4255" y="2753"/>
                    <a:pt x="4438" y="2271"/>
                  </a:cubicBezTo>
                  <a:cubicBezTo>
                    <a:pt x="4621" y="1788"/>
                    <a:pt x="4606" y="1264"/>
                    <a:pt x="4398" y="792"/>
                  </a:cubicBezTo>
                  <a:cubicBezTo>
                    <a:pt x="4255" y="470"/>
                    <a:pt x="4029" y="197"/>
                    <a:pt x="3749" y="1"/>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9"/>
            <p:cNvSpPr/>
            <p:nvPr/>
          </p:nvSpPr>
          <p:spPr>
            <a:xfrm>
              <a:off x="1517060" y="1984501"/>
              <a:ext cx="53135" cy="55221"/>
            </a:xfrm>
            <a:custGeom>
              <a:rect b="b" l="l" r="r" t="t"/>
              <a:pathLst>
                <a:path extrusionOk="0" h="1932" w="1859">
                  <a:moveTo>
                    <a:pt x="256" y="1"/>
                  </a:moveTo>
                  <a:cubicBezTo>
                    <a:pt x="148" y="1"/>
                    <a:pt x="63" y="87"/>
                    <a:pt x="63" y="194"/>
                  </a:cubicBezTo>
                  <a:cubicBezTo>
                    <a:pt x="63" y="303"/>
                    <a:pt x="149" y="388"/>
                    <a:pt x="256" y="388"/>
                  </a:cubicBezTo>
                  <a:lnTo>
                    <a:pt x="1180" y="388"/>
                  </a:lnTo>
                  <a:lnTo>
                    <a:pt x="109" y="1612"/>
                  </a:lnTo>
                  <a:cubicBezTo>
                    <a:pt x="0" y="1734"/>
                    <a:pt x="93" y="1932"/>
                    <a:pt x="253" y="1932"/>
                  </a:cubicBezTo>
                  <a:lnTo>
                    <a:pt x="1604" y="1932"/>
                  </a:lnTo>
                  <a:cubicBezTo>
                    <a:pt x="1711" y="1932"/>
                    <a:pt x="1799" y="1846"/>
                    <a:pt x="1799" y="1739"/>
                  </a:cubicBezTo>
                  <a:cubicBezTo>
                    <a:pt x="1799" y="1630"/>
                    <a:pt x="1711" y="1545"/>
                    <a:pt x="1606" y="1545"/>
                  </a:cubicBezTo>
                  <a:lnTo>
                    <a:pt x="680" y="1545"/>
                  </a:lnTo>
                  <a:lnTo>
                    <a:pt x="1752" y="321"/>
                  </a:lnTo>
                  <a:cubicBezTo>
                    <a:pt x="1859" y="199"/>
                    <a:pt x="1768" y="1"/>
                    <a:pt x="16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9"/>
            <p:cNvSpPr/>
            <p:nvPr/>
          </p:nvSpPr>
          <p:spPr>
            <a:xfrm>
              <a:off x="1566822" y="2017628"/>
              <a:ext cx="41730" cy="49676"/>
            </a:xfrm>
            <a:custGeom>
              <a:rect b="b" l="l" r="r" t="t"/>
              <a:pathLst>
                <a:path extrusionOk="0" h="1738" w="1460">
                  <a:moveTo>
                    <a:pt x="247" y="1"/>
                  </a:moveTo>
                  <a:cubicBezTo>
                    <a:pt x="140" y="1"/>
                    <a:pt x="54" y="86"/>
                    <a:pt x="54" y="194"/>
                  </a:cubicBezTo>
                  <a:cubicBezTo>
                    <a:pt x="54" y="301"/>
                    <a:pt x="142" y="388"/>
                    <a:pt x="247" y="388"/>
                  </a:cubicBezTo>
                  <a:lnTo>
                    <a:pt x="838" y="388"/>
                  </a:lnTo>
                  <a:lnTo>
                    <a:pt x="91" y="1432"/>
                  </a:lnTo>
                  <a:cubicBezTo>
                    <a:pt x="0" y="1557"/>
                    <a:pt x="94" y="1737"/>
                    <a:pt x="247" y="1737"/>
                  </a:cubicBezTo>
                  <a:lnTo>
                    <a:pt x="1213" y="1737"/>
                  </a:lnTo>
                  <a:cubicBezTo>
                    <a:pt x="1321" y="1737"/>
                    <a:pt x="1406" y="1652"/>
                    <a:pt x="1406" y="1544"/>
                  </a:cubicBezTo>
                  <a:cubicBezTo>
                    <a:pt x="1406" y="1437"/>
                    <a:pt x="1318" y="1350"/>
                    <a:pt x="1213" y="1350"/>
                  </a:cubicBezTo>
                  <a:lnTo>
                    <a:pt x="624" y="1350"/>
                  </a:lnTo>
                  <a:lnTo>
                    <a:pt x="1369" y="306"/>
                  </a:lnTo>
                  <a:cubicBezTo>
                    <a:pt x="1460" y="181"/>
                    <a:pt x="1368" y="1"/>
                    <a:pt x="1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9"/>
            <p:cNvSpPr/>
            <p:nvPr/>
          </p:nvSpPr>
          <p:spPr>
            <a:xfrm>
              <a:off x="1611010" y="1984501"/>
              <a:ext cx="30669" cy="33156"/>
            </a:xfrm>
            <a:custGeom>
              <a:rect b="b" l="l" r="r" t="t"/>
              <a:pathLst>
                <a:path extrusionOk="0" h="1160" w="1073">
                  <a:moveTo>
                    <a:pt x="247" y="1"/>
                  </a:moveTo>
                  <a:cubicBezTo>
                    <a:pt x="140" y="1"/>
                    <a:pt x="54" y="87"/>
                    <a:pt x="54" y="194"/>
                  </a:cubicBezTo>
                  <a:cubicBezTo>
                    <a:pt x="54" y="303"/>
                    <a:pt x="141" y="388"/>
                    <a:pt x="247" y="388"/>
                  </a:cubicBezTo>
                  <a:lnTo>
                    <a:pt x="440" y="388"/>
                  </a:lnTo>
                  <a:lnTo>
                    <a:pt x="94" y="850"/>
                  </a:lnTo>
                  <a:cubicBezTo>
                    <a:pt x="0" y="975"/>
                    <a:pt x="91" y="1160"/>
                    <a:pt x="247" y="1160"/>
                  </a:cubicBezTo>
                  <a:lnTo>
                    <a:pt x="826" y="1160"/>
                  </a:lnTo>
                  <a:cubicBezTo>
                    <a:pt x="931" y="1160"/>
                    <a:pt x="1019" y="1073"/>
                    <a:pt x="1019" y="966"/>
                  </a:cubicBezTo>
                  <a:cubicBezTo>
                    <a:pt x="1019" y="858"/>
                    <a:pt x="931" y="773"/>
                    <a:pt x="826" y="773"/>
                  </a:cubicBezTo>
                  <a:lnTo>
                    <a:pt x="632" y="773"/>
                  </a:lnTo>
                  <a:lnTo>
                    <a:pt x="981" y="310"/>
                  </a:lnTo>
                  <a:cubicBezTo>
                    <a:pt x="1073" y="185"/>
                    <a:pt x="982" y="1"/>
                    <a:pt x="8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49"/>
          <p:cNvGrpSpPr/>
          <p:nvPr/>
        </p:nvGrpSpPr>
        <p:grpSpPr>
          <a:xfrm>
            <a:off x="2739229" y="1540876"/>
            <a:ext cx="545076" cy="548640"/>
            <a:chOff x="6102493" y="1769503"/>
            <a:chExt cx="354452" cy="352937"/>
          </a:xfrm>
        </p:grpSpPr>
        <p:sp>
          <p:nvSpPr>
            <p:cNvPr id="1796" name="Google Shape;1796;p49"/>
            <p:cNvSpPr/>
            <p:nvPr/>
          </p:nvSpPr>
          <p:spPr>
            <a:xfrm>
              <a:off x="6185925" y="1984558"/>
              <a:ext cx="187530" cy="137882"/>
            </a:xfrm>
            <a:custGeom>
              <a:rect b="b" l="l" r="r" t="t"/>
              <a:pathLst>
                <a:path extrusionOk="0" h="4824" w="6561">
                  <a:moveTo>
                    <a:pt x="194" y="0"/>
                  </a:moveTo>
                  <a:cubicBezTo>
                    <a:pt x="89" y="0"/>
                    <a:pt x="1" y="86"/>
                    <a:pt x="1" y="194"/>
                  </a:cubicBezTo>
                  <a:lnTo>
                    <a:pt x="1" y="4824"/>
                  </a:lnTo>
                  <a:lnTo>
                    <a:pt x="2895" y="4824"/>
                  </a:lnTo>
                  <a:lnTo>
                    <a:pt x="3280" y="3488"/>
                  </a:lnTo>
                  <a:lnTo>
                    <a:pt x="3666" y="4824"/>
                  </a:lnTo>
                  <a:lnTo>
                    <a:pt x="6560" y="4824"/>
                  </a:lnTo>
                  <a:lnTo>
                    <a:pt x="6560" y="194"/>
                  </a:lnTo>
                  <a:lnTo>
                    <a:pt x="6561" y="194"/>
                  </a:lnTo>
                  <a:cubicBezTo>
                    <a:pt x="6561" y="88"/>
                    <a:pt x="6476" y="0"/>
                    <a:pt x="63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9"/>
            <p:cNvSpPr/>
            <p:nvPr/>
          </p:nvSpPr>
          <p:spPr>
            <a:xfrm>
              <a:off x="6185925" y="1984558"/>
              <a:ext cx="27639" cy="137882"/>
            </a:xfrm>
            <a:custGeom>
              <a:rect b="b" l="l" r="r" t="t"/>
              <a:pathLst>
                <a:path extrusionOk="0" h="4824" w="967">
                  <a:moveTo>
                    <a:pt x="194" y="0"/>
                  </a:moveTo>
                  <a:cubicBezTo>
                    <a:pt x="89" y="0"/>
                    <a:pt x="1" y="86"/>
                    <a:pt x="1" y="194"/>
                  </a:cubicBezTo>
                  <a:lnTo>
                    <a:pt x="1" y="4824"/>
                  </a:lnTo>
                  <a:lnTo>
                    <a:pt x="773" y="4824"/>
                  </a:lnTo>
                  <a:lnTo>
                    <a:pt x="773" y="194"/>
                  </a:lnTo>
                  <a:cubicBezTo>
                    <a:pt x="773" y="86"/>
                    <a:pt x="861" y="0"/>
                    <a:pt x="967"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9"/>
            <p:cNvSpPr/>
            <p:nvPr/>
          </p:nvSpPr>
          <p:spPr>
            <a:xfrm>
              <a:off x="6279705" y="1995562"/>
              <a:ext cx="22094" cy="88263"/>
            </a:xfrm>
            <a:custGeom>
              <a:rect b="b" l="l" r="r" t="t"/>
              <a:pathLst>
                <a:path extrusionOk="0" h="3088" w="773">
                  <a:moveTo>
                    <a:pt x="1" y="1"/>
                  </a:moveTo>
                  <a:lnTo>
                    <a:pt x="1" y="3088"/>
                  </a:lnTo>
                  <a:cubicBezTo>
                    <a:pt x="428" y="3088"/>
                    <a:pt x="773" y="2743"/>
                    <a:pt x="773" y="2316"/>
                  </a:cubicBezTo>
                  <a:lnTo>
                    <a:pt x="773" y="1"/>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9"/>
            <p:cNvSpPr/>
            <p:nvPr/>
          </p:nvSpPr>
          <p:spPr>
            <a:xfrm>
              <a:off x="6362394" y="1769503"/>
              <a:ext cx="94465" cy="248210"/>
            </a:xfrm>
            <a:custGeom>
              <a:rect b="b" l="l" r="r" t="t"/>
              <a:pathLst>
                <a:path extrusionOk="0" h="8684" w="3305">
                  <a:moveTo>
                    <a:pt x="389" y="0"/>
                  </a:moveTo>
                  <a:cubicBezTo>
                    <a:pt x="379" y="0"/>
                    <a:pt x="369" y="1"/>
                    <a:pt x="359" y="3"/>
                  </a:cubicBezTo>
                  <a:cubicBezTo>
                    <a:pt x="268" y="16"/>
                    <a:pt x="200" y="95"/>
                    <a:pt x="195" y="187"/>
                  </a:cubicBezTo>
                  <a:lnTo>
                    <a:pt x="2" y="5203"/>
                  </a:lnTo>
                  <a:cubicBezTo>
                    <a:pt x="0" y="5228"/>
                    <a:pt x="5" y="5252"/>
                    <a:pt x="14" y="5276"/>
                  </a:cubicBezTo>
                  <a:lnTo>
                    <a:pt x="1170" y="8555"/>
                  </a:lnTo>
                  <a:cubicBezTo>
                    <a:pt x="1198" y="8634"/>
                    <a:pt x="1275" y="8684"/>
                    <a:pt x="1354" y="8684"/>
                  </a:cubicBezTo>
                  <a:cubicBezTo>
                    <a:pt x="1374" y="8684"/>
                    <a:pt x="1394" y="8681"/>
                    <a:pt x="1414" y="8674"/>
                  </a:cubicBezTo>
                  <a:lnTo>
                    <a:pt x="3151" y="8096"/>
                  </a:lnTo>
                  <a:cubicBezTo>
                    <a:pt x="3250" y="8060"/>
                    <a:pt x="3305" y="7947"/>
                    <a:pt x="3271" y="7847"/>
                  </a:cubicBezTo>
                  <a:lnTo>
                    <a:pt x="569" y="129"/>
                  </a:lnTo>
                  <a:cubicBezTo>
                    <a:pt x="542" y="53"/>
                    <a:pt x="470"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9"/>
            <p:cNvSpPr/>
            <p:nvPr/>
          </p:nvSpPr>
          <p:spPr>
            <a:xfrm>
              <a:off x="6388147" y="1970638"/>
              <a:ext cx="68798" cy="47047"/>
            </a:xfrm>
            <a:custGeom>
              <a:rect b="b" l="l" r="r" t="t"/>
              <a:pathLst>
                <a:path extrusionOk="0" h="1646" w="2407">
                  <a:moveTo>
                    <a:pt x="2087" y="1"/>
                  </a:moveTo>
                  <a:lnTo>
                    <a:pt x="1" y="759"/>
                  </a:lnTo>
                  <a:lnTo>
                    <a:pt x="269" y="1517"/>
                  </a:lnTo>
                  <a:cubicBezTo>
                    <a:pt x="297" y="1595"/>
                    <a:pt x="374" y="1645"/>
                    <a:pt x="453" y="1645"/>
                  </a:cubicBezTo>
                  <a:cubicBezTo>
                    <a:pt x="473" y="1645"/>
                    <a:pt x="493" y="1642"/>
                    <a:pt x="513" y="1636"/>
                  </a:cubicBezTo>
                  <a:lnTo>
                    <a:pt x="2250" y="1057"/>
                  </a:lnTo>
                  <a:cubicBezTo>
                    <a:pt x="2350" y="1023"/>
                    <a:pt x="2407" y="910"/>
                    <a:pt x="2371" y="810"/>
                  </a:cubicBezTo>
                  <a:lnTo>
                    <a:pt x="2087" y="1"/>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9"/>
            <p:cNvSpPr/>
            <p:nvPr/>
          </p:nvSpPr>
          <p:spPr>
            <a:xfrm>
              <a:off x="6102550" y="1769503"/>
              <a:ext cx="94465" cy="248182"/>
            </a:xfrm>
            <a:custGeom>
              <a:rect b="b" l="l" r="r" t="t"/>
              <a:pathLst>
                <a:path extrusionOk="0" h="8683" w="3305">
                  <a:moveTo>
                    <a:pt x="2916" y="0"/>
                  </a:moveTo>
                  <a:cubicBezTo>
                    <a:pt x="2837" y="0"/>
                    <a:pt x="2763" y="53"/>
                    <a:pt x="2736" y="129"/>
                  </a:cubicBezTo>
                  <a:lnTo>
                    <a:pt x="36" y="7847"/>
                  </a:lnTo>
                  <a:cubicBezTo>
                    <a:pt x="0" y="7947"/>
                    <a:pt x="57" y="8060"/>
                    <a:pt x="155" y="8094"/>
                  </a:cubicBezTo>
                  <a:lnTo>
                    <a:pt x="1891" y="8673"/>
                  </a:lnTo>
                  <a:cubicBezTo>
                    <a:pt x="1911" y="8679"/>
                    <a:pt x="1931" y="8682"/>
                    <a:pt x="1951" y="8682"/>
                  </a:cubicBezTo>
                  <a:cubicBezTo>
                    <a:pt x="2031" y="8682"/>
                    <a:pt x="2107" y="8632"/>
                    <a:pt x="2135" y="8554"/>
                  </a:cubicBezTo>
                  <a:lnTo>
                    <a:pt x="3293" y="5276"/>
                  </a:lnTo>
                  <a:cubicBezTo>
                    <a:pt x="3299" y="5252"/>
                    <a:pt x="3305" y="5228"/>
                    <a:pt x="3303" y="5203"/>
                  </a:cubicBezTo>
                  <a:lnTo>
                    <a:pt x="3110" y="187"/>
                  </a:lnTo>
                  <a:cubicBezTo>
                    <a:pt x="3107" y="95"/>
                    <a:pt x="3037" y="16"/>
                    <a:pt x="2946" y="3"/>
                  </a:cubicBezTo>
                  <a:cubicBezTo>
                    <a:pt x="2936" y="1"/>
                    <a:pt x="2926" y="0"/>
                    <a:pt x="29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9"/>
            <p:cNvSpPr/>
            <p:nvPr/>
          </p:nvSpPr>
          <p:spPr>
            <a:xfrm>
              <a:off x="6102493" y="1970638"/>
              <a:ext cx="68769" cy="47047"/>
            </a:xfrm>
            <a:custGeom>
              <a:rect b="b" l="l" r="r" t="t"/>
              <a:pathLst>
                <a:path extrusionOk="0" h="1646" w="2406">
                  <a:moveTo>
                    <a:pt x="321" y="1"/>
                  </a:moveTo>
                  <a:lnTo>
                    <a:pt x="36" y="810"/>
                  </a:lnTo>
                  <a:cubicBezTo>
                    <a:pt x="1" y="910"/>
                    <a:pt x="56" y="1023"/>
                    <a:pt x="157" y="1057"/>
                  </a:cubicBezTo>
                  <a:lnTo>
                    <a:pt x="1893" y="1636"/>
                  </a:lnTo>
                  <a:cubicBezTo>
                    <a:pt x="1913" y="1642"/>
                    <a:pt x="1933" y="1645"/>
                    <a:pt x="1953" y="1645"/>
                  </a:cubicBezTo>
                  <a:cubicBezTo>
                    <a:pt x="2033" y="1645"/>
                    <a:pt x="2109" y="1595"/>
                    <a:pt x="2137" y="1517"/>
                  </a:cubicBezTo>
                  <a:lnTo>
                    <a:pt x="2405" y="759"/>
                  </a:lnTo>
                  <a:lnTo>
                    <a:pt x="321" y="1"/>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9"/>
            <p:cNvSpPr/>
            <p:nvPr/>
          </p:nvSpPr>
          <p:spPr>
            <a:xfrm>
              <a:off x="6241090" y="1769532"/>
              <a:ext cx="77258" cy="88263"/>
            </a:xfrm>
            <a:custGeom>
              <a:rect b="b" l="l" r="r" t="t"/>
              <a:pathLst>
                <a:path extrusionOk="0" h="3088" w="2703">
                  <a:moveTo>
                    <a:pt x="194" y="0"/>
                  </a:moveTo>
                  <a:cubicBezTo>
                    <a:pt x="87" y="0"/>
                    <a:pt x="1" y="87"/>
                    <a:pt x="1" y="194"/>
                  </a:cubicBezTo>
                  <a:lnTo>
                    <a:pt x="1" y="2894"/>
                  </a:lnTo>
                  <a:cubicBezTo>
                    <a:pt x="1" y="3000"/>
                    <a:pt x="85" y="3088"/>
                    <a:pt x="194" y="3088"/>
                  </a:cubicBezTo>
                  <a:lnTo>
                    <a:pt x="2509" y="3088"/>
                  </a:lnTo>
                  <a:cubicBezTo>
                    <a:pt x="2615" y="3088"/>
                    <a:pt x="2703" y="3003"/>
                    <a:pt x="2703" y="2894"/>
                  </a:cubicBezTo>
                  <a:lnTo>
                    <a:pt x="2703" y="194"/>
                  </a:lnTo>
                  <a:cubicBezTo>
                    <a:pt x="2703" y="87"/>
                    <a:pt x="2615" y="0"/>
                    <a:pt x="25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9"/>
            <p:cNvSpPr/>
            <p:nvPr/>
          </p:nvSpPr>
          <p:spPr>
            <a:xfrm>
              <a:off x="6180438" y="1769532"/>
              <a:ext cx="198591" cy="226116"/>
            </a:xfrm>
            <a:custGeom>
              <a:rect b="b" l="l" r="r" t="t"/>
              <a:pathLst>
                <a:path extrusionOk="0" h="7911" w="6948">
                  <a:moveTo>
                    <a:pt x="194" y="0"/>
                  </a:moveTo>
                  <a:cubicBezTo>
                    <a:pt x="89" y="0"/>
                    <a:pt x="1" y="87"/>
                    <a:pt x="1" y="194"/>
                  </a:cubicBezTo>
                  <a:lnTo>
                    <a:pt x="1" y="7717"/>
                  </a:lnTo>
                  <a:cubicBezTo>
                    <a:pt x="1" y="7824"/>
                    <a:pt x="87" y="7910"/>
                    <a:pt x="194" y="7910"/>
                  </a:cubicBezTo>
                  <a:lnTo>
                    <a:pt x="6754" y="7910"/>
                  </a:lnTo>
                  <a:cubicBezTo>
                    <a:pt x="6860" y="7910"/>
                    <a:pt x="6948" y="7825"/>
                    <a:pt x="6948" y="7717"/>
                  </a:cubicBezTo>
                  <a:lnTo>
                    <a:pt x="6948" y="194"/>
                  </a:lnTo>
                  <a:cubicBezTo>
                    <a:pt x="6946" y="87"/>
                    <a:pt x="6859" y="0"/>
                    <a:pt x="6753" y="0"/>
                  </a:cubicBezTo>
                  <a:lnTo>
                    <a:pt x="4801" y="0"/>
                  </a:lnTo>
                  <a:cubicBezTo>
                    <a:pt x="4729" y="0"/>
                    <a:pt x="4664" y="39"/>
                    <a:pt x="4631" y="102"/>
                  </a:cubicBezTo>
                  <a:lnTo>
                    <a:pt x="3474" y="2122"/>
                  </a:lnTo>
                  <a:lnTo>
                    <a:pt x="2318" y="102"/>
                  </a:lnTo>
                  <a:cubicBezTo>
                    <a:pt x="2283" y="39"/>
                    <a:pt x="2218" y="0"/>
                    <a:pt x="21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9"/>
            <p:cNvSpPr/>
            <p:nvPr/>
          </p:nvSpPr>
          <p:spPr>
            <a:xfrm>
              <a:off x="6268643" y="1824639"/>
              <a:ext cx="22123" cy="171009"/>
            </a:xfrm>
            <a:custGeom>
              <a:rect b="b" l="l" r="r" t="t"/>
              <a:pathLst>
                <a:path extrusionOk="0" h="5983" w="774">
                  <a:moveTo>
                    <a:pt x="1" y="1"/>
                  </a:moveTo>
                  <a:lnTo>
                    <a:pt x="1" y="5982"/>
                  </a:lnTo>
                  <a:lnTo>
                    <a:pt x="773" y="5982"/>
                  </a:lnTo>
                  <a:lnTo>
                    <a:pt x="7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9"/>
            <p:cNvSpPr/>
            <p:nvPr/>
          </p:nvSpPr>
          <p:spPr>
            <a:xfrm>
              <a:off x="6279705" y="1769532"/>
              <a:ext cx="60709" cy="60623"/>
            </a:xfrm>
            <a:custGeom>
              <a:rect b="b" l="l" r="r" t="t"/>
              <a:pathLst>
                <a:path extrusionOk="0" h="2121" w="2124">
                  <a:moveTo>
                    <a:pt x="1158" y="0"/>
                  </a:moveTo>
                  <a:lnTo>
                    <a:pt x="1" y="2121"/>
                  </a:lnTo>
                  <a:lnTo>
                    <a:pt x="998" y="1955"/>
                  </a:lnTo>
                  <a:cubicBezTo>
                    <a:pt x="1091" y="1941"/>
                    <a:pt x="1160" y="1860"/>
                    <a:pt x="1160" y="1765"/>
                  </a:cubicBezTo>
                  <a:lnTo>
                    <a:pt x="1160" y="1156"/>
                  </a:lnTo>
                  <a:lnTo>
                    <a:pt x="1724" y="1298"/>
                  </a:lnTo>
                  <a:cubicBezTo>
                    <a:pt x="1740" y="1302"/>
                    <a:pt x="1756" y="1304"/>
                    <a:pt x="1772" y="1304"/>
                  </a:cubicBezTo>
                  <a:cubicBezTo>
                    <a:pt x="1865" y="1304"/>
                    <a:pt x="1948" y="1235"/>
                    <a:pt x="1962" y="1139"/>
                  </a:cubicBezTo>
                  <a:lnTo>
                    <a:pt x="21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9"/>
            <p:cNvSpPr/>
            <p:nvPr/>
          </p:nvSpPr>
          <p:spPr>
            <a:xfrm>
              <a:off x="6219024" y="1769532"/>
              <a:ext cx="60681" cy="60623"/>
            </a:xfrm>
            <a:custGeom>
              <a:rect b="b" l="l" r="r" t="t"/>
              <a:pathLst>
                <a:path extrusionOk="0" h="2121" w="2123">
                  <a:moveTo>
                    <a:pt x="0" y="0"/>
                  </a:moveTo>
                  <a:lnTo>
                    <a:pt x="163" y="1139"/>
                  </a:lnTo>
                  <a:cubicBezTo>
                    <a:pt x="177" y="1235"/>
                    <a:pt x="259" y="1304"/>
                    <a:pt x="353" y="1304"/>
                  </a:cubicBezTo>
                  <a:cubicBezTo>
                    <a:pt x="369" y="1304"/>
                    <a:pt x="385" y="1302"/>
                    <a:pt x="401" y="1298"/>
                  </a:cubicBezTo>
                  <a:lnTo>
                    <a:pt x="963" y="1156"/>
                  </a:lnTo>
                  <a:lnTo>
                    <a:pt x="963" y="1765"/>
                  </a:lnTo>
                  <a:cubicBezTo>
                    <a:pt x="963" y="1860"/>
                    <a:pt x="1033" y="1941"/>
                    <a:pt x="1125" y="1955"/>
                  </a:cubicBezTo>
                  <a:lnTo>
                    <a:pt x="2122" y="2121"/>
                  </a:lnTo>
                  <a:lnTo>
                    <a:pt x="9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9"/>
            <p:cNvSpPr/>
            <p:nvPr/>
          </p:nvSpPr>
          <p:spPr>
            <a:xfrm>
              <a:off x="6301742" y="1912844"/>
              <a:ext cx="55193" cy="55221"/>
            </a:xfrm>
            <a:custGeom>
              <a:rect b="b" l="l" r="r" t="t"/>
              <a:pathLst>
                <a:path extrusionOk="0" h="1932" w="1931">
                  <a:moveTo>
                    <a:pt x="194" y="1"/>
                  </a:moveTo>
                  <a:cubicBezTo>
                    <a:pt x="87" y="1"/>
                    <a:pt x="0" y="87"/>
                    <a:pt x="0" y="194"/>
                  </a:cubicBezTo>
                  <a:lnTo>
                    <a:pt x="0" y="966"/>
                  </a:lnTo>
                  <a:cubicBezTo>
                    <a:pt x="0" y="1497"/>
                    <a:pt x="433" y="1932"/>
                    <a:pt x="966" y="1932"/>
                  </a:cubicBezTo>
                  <a:cubicBezTo>
                    <a:pt x="1497" y="1932"/>
                    <a:pt x="1930" y="1497"/>
                    <a:pt x="1930" y="966"/>
                  </a:cubicBezTo>
                  <a:lnTo>
                    <a:pt x="1930" y="194"/>
                  </a:lnTo>
                  <a:cubicBezTo>
                    <a:pt x="1930" y="88"/>
                    <a:pt x="1844" y="1"/>
                    <a:pt x="17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9"/>
            <p:cNvSpPr/>
            <p:nvPr/>
          </p:nvSpPr>
          <p:spPr>
            <a:xfrm>
              <a:off x="6202475" y="1912844"/>
              <a:ext cx="55221" cy="55221"/>
            </a:xfrm>
            <a:custGeom>
              <a:rect b="b" l="l" r="r" t="t"/>
              <a:pathLst>
                <a:path extrusionOk="0" h="1932" w="1932">
                  <a:moveTo>
                    <a:pt x="194" y="1"/>
                  </a:moveTo>
                  <a:cubicBezTo>
                    <a:pt x="88" y="1"/>
                    <a:pt x="1" y="87"/>
                    <a:pt x="1" y="194"/>
                  </a:cubicBezTo>
                  <a:lnTo>
                    <a:pt x="1" y="966"/>
                  </a:lnTo>
                  <a:cubicBezTo>
                    <a:pt x="1" y="1497"/>
                    <a:pt x="434" y="1932"/>
                    <a:pt x="966" y="1932"/>
                  </a:cubicBezTo>
                  <a:cubicBezTo>
                    <a:pt x="1498" y="1932"/>
                    <a:pt x="1932" y="1497"/>
                    <a:pt x="1932" y="966"/>
                  </a:cubicBezTo>
                  <a:lnTo>
                    <a:pt x="1932" y="194"/>
                  </a:lnTo>
                  <a:cubicBezTo>
                    <a:pt x="1932" y="88"/>
                    <a:pt x="1844" y="1"/>
                    <a:pt x="17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10" name="Google Shape;1810;p49"/>
          <p:cNvCxnSpPr>
            <a:stCxn id="1771" idx="6"/>
            <a:endCxn id="1772" idx="2"/>
          </p:cNvCxnSpPr>
          <p:nvPr/>
        </p:nvCxnSpPr>
        <p:spPr>
          <a:xfrm>
            <a:off x="1908750" y="1815188"/>
            <a:ext cx="645300" cy="0"/>
          </a:xfrm>
          <a:prstGeom prst="straightConnector1">
            <a:avLst/>
          </a:prstGeom>
          <a:noFill/>
          <a:ln cap="flat" cmpd="sng" w="19050">
            <a:solidFill>
              <a:schemeClr val="accent1"/>
            </a:solidFill>
            <a:prstDash val="solid"/>
            <a:round/>
            <a:headEnd len="med" w="med" type="none"/>
            <a:tailEnd len="med" w="med" type="none"/>
          </a:ln>
        </p:spPr>
      </p:cxnSp>
      <p:cxnSp>
        <p:nvCxnSpPr>
          <p:cNvPr id="1811" name="Google Shape;1811;p49"/>
          <p:cNvCxnSpPr>
            <a:stCxn id="1772" idx="6"/>
            <a:endCxn id="1773" idx="2"/>
          </p:cNvCxnSpPr>
          <p:nvPr/>
        </p:nvCxnSpPr>
        <p:spPr>
          <a:xfrm>
            <a:off x="3468438" y="1815188"/>
            <a:ext cx="645300" cy="0"/>
          </a:xfrm>
          <a:prstGeom prst="straightConnector1">
            <a:avLst/>
          </a:prstGeom>
          <a:noFill/>
          <a:ln cap="flat" cmpd="sng" w="19050">
            <a:solidFill>
              <a:schemeClr val="accent1"/>
            </a:solidFill>
            <a:prstDash val="solid"/>
            <a:round/>
            <a:headEnd len="med" w="med" type="none"/>
            <a:tailEnd len="med" w="med" type="none"/>
          </a:ln>
        </p:spPr>
      </p:cxnSp>
      <p:cxnSp>
        <p:nvCxnSpPr>
          <p:cNvPr id="1812" name="Google Shape;1812;p49"/>
          <p:cNvCxnSpPr>
            <a:stCxn id="1773" idx="6"/>
            <a:endCxn id="1774" idx="2"/>
          </p:cNvCxnSpPr>
          <p:nvPr/>
        </p:nvCxnSpPr>
        <p:spPr>
          <a:xfrm>
            <a:off x="5028125" y="1815188"/>
            <a:ext cx="646800" cy="0"/>
          </a:xfrm>
          <a:prstGeom prst="straightConnector1">
            <a:avLst/>
          </a:prstGeom>
          <a:noFill/>
          <a:ln cap="flat" cmpd="sng" w="19050">
            <a:solidFill>
              <a:schemeClr val="accent1"/>
            </a:solidFill>
            <a:prstDash val="solid"/>
            <a:round/>
            <a:headEnd len="med" w="med" type="none"/>
            <a:tailEnd len="med" w="med" type="none"/>
          </a:ln>
        </p:spPr>
      </p:cxnSp>
      <p:cxnSp>
        <p:nvCxnSpPr>
          <p:cNvPr id="1813" name="Google Shape;1813;p49"/>
          <p:cNvCxnSpPr>
            <a:stCxn id="1774" idx="6"/>
            <a:endCxn id="1775" idx="2"/>
          </p:cNvCxnSpPr>
          <p:nvPr/>
        </p:nvCxnSpPr>
        <p:spPr>
          <a:xfrm>
            <a:off x="6589421" y="1815188"/>
            <a:ext cx="645900" cy="0"/>
          </a:xfrm>
          <a:prstGeom prst="straightConnector1">
            <a:avLst/>
          </a:prstGeom>
          <a:noFill/>
          <a:ln cap="flat" cmpd="sng" w="19050">
            <a:solidFill>
              <a:schemeClr val="accent1"/>
            </a:solidFill>
            <a:prstDash val="solid"/>
            <a:round/>
            <a:headEnd len="med" w="med" type="none"/>
            <a:tailEnd len="med" w="med" type="none"/>
          </a:ln>
        </p:spPr>
      </p:cxnSp>
      <p:grpSp>
        <p:nvGrpSpPr>
          <p:cNvPr id="1814" name="Google Shape;1814;p49"/>
          <p:cNvGrpSpPr/>
          <p:nvPr/>
        </p:nvGrpSpPr>
        <p:grpSpPr>
          <a:xfrm>
            <a:off x="1283769" y="1597490"/>
            <a:ext cx="439804" cy="435417"/>
            <a:chOff x="8122418" y="1185191"/>
            <a:chExt cx="354623" cy="352336"/>
          </a:xfrm>
        </p:grpSpPr>
        <p:sp>
          <p:nvSpPr>
            <p:cNvPr id="1815" name="Google Shape;1815;p49"/>
            <p:cNvSpPr/>
            <p:nvPr/>
          </p:nvSpPr>
          <p:spPr>
            <a:xfrm>
              <a:off x="8128678" y="1366833"/>
              <a:ext cx="253184" cy="170695"/>
            </a:xfrm>
            <a:custGeom>
              <a:rect b="b" l="l" r="r" t="t"/>
              <a:pathLst>
                <a:path extrusionOk="0" h="5972" w="8858">
                  <a:moveTo>
                    <a:pt x="194" y="1"/>
                  </a:moveTo>
                  <a:cubicBezTo>
                    <a:pt x="87" y="1"/>
                    <a:pt x="1" y="87"/>
                    <a:pt x="1" y="194"/>
                  </a:cubicBezTo>
                  <a:lnTo>
                    <a:pt x="1" y="3853"/>
                  </a:lnTo>
                  <a:cubicBezTo>
                    <a:pt x="1" y="5021"/>
                    <a:pt x="950" y="5971"/>
                    <a:pt x="2118" y="5971"/>
                  </a:cubicBezTo>
                  <a:lnTo>
                    <a:pt x="6741" y="5971"/>
                  </a:lnTo>
                  <a:cubicBezTo>
                    <a:pt x="7909" y="5971"/>
                    <a:pt x="8858" y="5021"/>
                    <a:pt x="8858" y="3853"/>
                  </a:cubicBezTo>
                  <a:lnTo>
                    <a:pt x="8858" y="193"/>
                  </a:lnTo>
                  <a:cubicBezTo>
                    <a:pt x="8858" y="87"/>
                    <a:pt x="8772" y="1"/>
                    <a:pt x="8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9"/>
            <p:cNvSpPr/>
            <p:nvPr/>
          </p:nvSpPr>
          <p:spPr>
            <a:xfrm>
              <a:off x="8321324" y="1366833"/>
              <a:ext cx="66026" cy="66083"/>
            </a:xfrm>
            <a:custGeom>
              <a:rect b="b" l="l" r="r" t="t"/>
              <a:pathLst>
                <a:path extrusionOk="0" h="2312" w="2310">
                  <a:moveTo>
                    <a:pt x="1155" y="1"/>
                  </a:moveTo>
                  <a:cubicBezTo>
                    <a:pt x="517" y="1"/>
                    <a:pt x="1" y="520"/>
                    <a:pt x="1" y="1157"/>
                  </a:cubicBezTo>
                  <a:cubicBezTo>
                    <a:pt x="1" y="1792"/>
                    <a:pt x="518" y="2311"/>
                    <a:pt x="1155" y="2311"/>
                  </a:cubicBezTo>
                  <a:cubicBezTo>
                    <a:pt x="1791" y="2311"/>
                    <a:pt x="2310" y="1792"/>
                    <a:pt x="2310" y="1157"/>
                  </a:cubicBezTo>
                  <a:cubicBezTo>
                    <a:pt x="2310" y="520"/>
                    <a:pt x="1794" y="1"/>
                    <a:pt x="1155" y="1"/>
                  </a:cubicBezTo>
                  <a:close/>
                </a:path>
              </a:pathLst>
            </a:custGeom>
            <a:solidFill>
              <a:srgbClr val="FCB7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9"/>
            <p:cNvSpPr/>
            <p:nvPr/>
          </p:nvSpPr>
          <p:spPr>
            <a:xfrm>
              <a:off x="8123190" y="1366833"/>
              <a:ext cx="66026" cy="66083"/>
            </a:xfrm>
            <a:custGeom>
              <a:rect b="b" l="l" r="r" t="t"/>
              <a:pathLst>
                <a:path extrusionOk="0" h="2312" w="2310">
                  <a:moveTo>
                    <a:pt x="1155" y="1"/>
                  </a:moveTo>
                  <a:cubicBezTo>
                    <a:pt x="517" y="1"/>
                    <a:pt x="1" y="520"/>
                    <a:pt x="1" y="1157"/>
                  </a:cubicBezTo>
                  <a:cubicBezTo>
                    <a:pt x="1" y="1792"/>
                    <a:pt x="520" y="2311"/>
                    <a:pt x="1155" y="2311"/>
                  </a:cubicBezTo>
                  <a:cubicBezTo>
                    <a:pt x="1792" y="2311"/>
                    <a:pt x="2310" y="1792"/>
                    <a:pt x="2310" y="1157"/>
                  </a:cubicBezTo>
                  <a:cubicBezTo>
                    <a:pt x="2310" y="520"/>
                    <a:pt x="1793" y="1"/>
                    <a:pt x="1155" y="1"/>
                  </a:cubicBezTo>
                  <a:close/>
                </a:path>
              </a:pathLst>
            </a:custGeom>
            <a:solidFill>
              <a:srgbClr val="FCB7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9"/>
            <p:cNvSpPr/>
            <p:nvPr/>
          </p:nvSpPr>
          <p:spPr>
            <a:xfrm>
              <a:off x="8150658" y="1295291"/>
              <a:ext cx="209224" cy="242237"/>
            </a:xfrm>
            <a:custGeom>
              <a:rect b="b" l="l" r="r" t="t"/>
              <a:pathLst>
                <a:path extrusionOk="0" h="8475" w="7320">
                  <a:moveTo>
                    <a:pt x="194" y="1"/>
                  </a:moveTo>
                  <a:cubicBezTo>
                    <a:pt x="89" y="1"/>
                    <a:pt x="1" y="86"/>
                    <a:pt x="1" y="194"/>
                  </a:cubicBezTo>
                  <a:lnTo>
                    <a:pt x="1" y="4816"/>
                  </a:lnTo>
                  <a:cubicBezTo>
                    <a:pt x="1" y="6833"/>
                    <a:pt x="1642" y="8474"/>
                    <a:pt x="3659" y="8474"/>
                  </a:cubicBezTo>
                  <a:cubicBezTo>
                    <a:pt x="5677" y="8474"/>
                    <a:pt x="7318" y="6833"/>
                    <a:pt x="7318" y="4816"/>
                  </a:cubicBezTo>
                  <a:lnTo>
                    <a:pt x="7318" y="194"/>
                  </a:lnTo>
                  <a:cubicBezTo>
                    <a:pt x="7320" y="86"/>
                    <a:pt x="7232" y="1"/>
                    <a:pt x="7126" y="1"/>
                  </a:cubicBezTo>
                  <a:close/>
                </a:path>
              </a:pathLst>
            </a:custGeom>
            <a:solidFill>
              <a:srgbClr val="FCB7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9"/>
            <p:cNvSpPr/>
            <p:nvPr/>
          </p:nvSpPr>
          <p:spPr>
            <a:xfrm>
              <a:off x="8150658" y="1295291"/>
              <a:ext cx="140797" cy="242237"/>
            </a:xfrm>
            <a:custGeom>
              <a:rect b="b" l="l" r="r" t="t"/>
              <a:pathLst>
                <a:path extrusionOk="0" h="8475" w="4926">
                  <a:moveTo>
                    <a:pt x="194" y="1"/>
                  </a:moveTo>
                  <a:cubicBezTo>
                    <a:pt x="89" y="1"/>
                    <a:pt x="1" y="86"/>
                    <a:pt x="1" y="194"/>
                  </a:cubicBezTo>
                  <a:lnTo>
                    <a:pt x="1" y="4816"/>
                  </a:lnTo>
                  <a:cubicBezTo>
                    <a:pt x="1" y="6833"/>
                    <a:pt x="1642" y="8474"/>
                    <a:pt x="3659" y="8474"/>
                  </a:cubicBezTo>
                  <a:cubicBezTo>
                    <a:pt x="4104" y="8474"/>
                    <a:pt x="4531" y="8394"/>
                    <a:pt x="4926" y="8247"/>
                  </a:cubicBezTo>
                  <a:lnTo>
                    <a:pt x="4926" y="8247"/>
                  </a:lnTo>
                  <a:cubicBezTo>
                    <a:pt x="4766" y="8268"/>
                    <a:pt x="4598" y="8281"/>
                    <a:pt x="4432" y="8281"/>
                  </a:cubicBezTo>
                  <a:cubicBezTo>
                    <a:pt x="2413" y="8281"/>
                    <a:pt x="773" y="6640"/>
                    <a:pt x="773" y="4622"/>
                  </a:cubicBezTo>
                  <a:lnTo>
                    <a:pt x="773" y="1"/>
                  </a:ln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9"/>
            <p:cNvSpPr/>
            <p:nvPr/>
          </p:nvSpPr>
          <p:spPr>
            <a:xfrm>
              <a:off x="8128735" y="1229265"/>
              <a:ext cx="253127" cy="187130"/>
            </a:xfrm>
            <a:custGeom>
              <a:rect b="b" l="l" r="r" t="t"/>
              <a:pathLst>
                <a:path extrusionOk="0" h="6547" w="8856">
                  <a:moveTo>
                    <a:pt x="4428" y="0"/>
                  </a:moveTo>
                  <a:cubicBezTo>
                    <a:pt x="1986" y="0"/>
                    <a:pt x="0" y="1987"/>
                    <a:pt x="0" y="4430"/>
                  </a:cubicBezTo>
                  <a:lnTo>
                    <a:pt x="0" y="5199"/>
                  </a:lnTo>
                  <a:cubicBezTo>
                    <a:pt x="0" y="5236"/>
                    <a:pt x="10" y="5273"/>
                    <a:pt x="31" y="5305"/>
                  </a:cubicBezTo>
                  <a:lnTo>
                    <a:pt x="802" y="6461"/>
                  </a:lnTo>
                  <a:cubicBezTo>
                    <a:pt x="838" y="6515"/>
                    <a:pt x="899" y="6546"/>
                    <a:pt x="962" y="6546"/>
                  </a:cubicBezTo>
                  <a:cubicBezTo>
                    <a:pt x="981" y="6546"/>
                    <a:pt x="999" y="6543"/>
                    <a:pt x="1018" y="6538"/>
                  </a:cubicBezTo>
                  <a:cubicBezTo>
                    <a:pt x="1100" y="6514"/>
                    <a:pt x="1155" y="6440"/>
                    <a:pt x="1155" y="6354"/>
                  </a:cubicBezTo>
                  <a:lnTo>
                    <a:pt x="1155" y="4343"/>
                  </a:lnTo>
                  <a:lnTo>
                    <a:pt x="3321" y="3010"/>
                  </a:lnTo>
                  <a:lnTo>
                    <a:pt x="3430" y="3689"/>
                  </a:lnTo>
                  <a:cubicBezTo>
                    <a:pt x="3446" y="3786"/>
                    <a:pt x="3531" y="3851"/>
                    <a:pt x="3623" y="3851"/>
                  </a:cubicBezTo>
                  <a:cubicBezTo>
                    <a:pt x="3647" y="3851"/>
                    <a:pt x="3673" y="3846"/>
                    <a:pt x="3697" y="3836"/>
                  </a:cubicBezTo>
                  <a:lnTo>
                    <a:pt x="5389" y="3100"/>
                  </a:lnTo>
                  <a:lnTo>
                    <a:pt x="7703" y="4166"/>
                  </a:lnTo>
                  <a:lnTo>
                    <a:pt x="7703" y="6354"/>
                  </a:lnTo>
                  <a:cubicBezTo>
                    <a:pt x="7703" y="6434"/>
                    <a:pt x="7755" y="6508"/>
                    <a:pt x="7829" y="6535"/>
                  </a:cubicBezTo>
                  <a:cubicBezTo>
                    <a:pt x="7850" y="6543"/>
                    <a:pt x="7871" y="6546"/>
                    <a:pt x="7892" y="6546"/>
                  </a:cubicBezTo>
                  <a:cubicBezTo>
                    <a:pt x="7956" y="6546"/>
                    <a:pt x="8018" y="6514"/>
                    <a:pt x="8054" y="6461"/>
                  </a:cubicBezTo>
                  <a:lnTo>
                    <a:pt x="8825" y="5305"/>
                  </a:lnTo>
                  <a:cubicBezTo>
                    <a:pt x="8845" y="5273"/>
                    <a:pt x="8856" y="5236"/>
                    <a:pt x="8856" y="5199"/>
                  </a:cubicBezTo>
                  <a:lnTo>
                    <a:pt x="8856" y="4430"/>
                  </a:lnTo>
                  <a:cubicBezTo>
                    <a:pt x="8856" y="1987"/>
                    <a:pt x="6868" y="0"/>
                    <a:pt x="4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9"/>
            <p:cNvSpPr/>
            <p:nvPr/>
          </p:nvSpPr>
          <p:spPr>
            <a:xfrm>
              <a:off x="8128764" y="1229265"/>
              <a:ext cx="134852" cy="187101"/>
            </a:xfrm>
            <a:custGeom>
              <a:rect b="b" l="l" r="r" t="t"/>
              <a:pathLst>
                <a:path extrusionOk="0" h="6546" w="4718">
                  <a:moveTo>
                    <a:pt x="4428" y="0"/>
                  </a:moveTo>
                  <a:cubicBezTo>
                    <a:pt x="1987" y="0"/>
                    <a:pt x="0" y="1987"/>
                    <a:pt x="0" y="4430"/>
                  </a:cubicBezTo>
                  <a:lnTo>
                    <a:pt x="0" y="5199"/>
                  </a:lnTo>
                  <a:cubicBezTo>
                    <a:pt x="0" y="5236"/>
                    <a:pt x="12" y="5273"/>
                    <a:pt x="32" y="5305"/>
                  </a:cubicBezTo>
                  <a:lnTo>
                    <a:pt x="802" y="6461"/>
                  </a:lnTo>
                  <a:cubicBezTo>
                    <a:pt x="838" y="6515"/>
                    <a:pt x="899" y="6546"/>
                    <a:pt x="963" y="6546"/>
                  </a:cubicBezTo>
                  <a:cubicBezTo>
                    <a:pt x="981" y="6546"/>
                    <a:pt x="1000" y="6543"/>
                    <a:pt x="1018" y="6538"/>
                  </a:cubicBezTo>
                  <a:cubicBezTo>
                    <a:pt x="1100" y="6514"/>
                    <a:pt x="1155" y="6440"/>
                    <a:pt x="1155" y="6354"/>
                  </a:cubicBezTo>
                  <a:lnTo>
                    <a:pt x="1155" y="6123"/>
                  </a:lnTo>
                  <a:lnTo>
                    <a:pt x="609" y="5305"/>
                  </a:lnTo>
                  <a:cubicBezTo>
                    <a:pt x="588" y="5273"/>
                    <a:pt x="578" y="5236"/>
                    <a:pt x="578" y="5199"/>
                  </a:cubicBezTo>
                  <a:lnTo>
                    <a:pt x="578" y="4430"/>
                  </a:lnTo>
                  <a:cubicBezTo>
                    <a:pt x="578" y="2083"/>
                    <a:pt x="2409" y="160"/>
                    <a:pt x="4717" y="11"/>
                  </a:cubicBezTo>
                  <a:cubicBezTo>
                    <a:pt x="4622" y="5"/>
                    <a:pt x="4525" y="0"/>
                    <a:pt x="4428"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9"/>
            <p:cNvSpPr/>
            <p:nvPr/>
          </p:nvSpPr>
          <p:spPr>
            <a:xfrm>
              <a:off x="8227688" y="1460383"/>
              <a:ext cx="55107" cy="22066"/>
            </a:xfrm>
            <a:custGeom>
              <a:rect b="b" l="l" r="r" t="t"/>
              <a:pathLst>
                <a:path extrusionOk="0" h="772" w="1928">
                  <a:moveTo>
                    <a:pt x="964" y="1"/>
                  </a:moveTo>
                  <a:cubicBezTo>
                    <a:pt x="432" y="1"/>
                    <a:pt x="0" y="175"/>
                    <a:pt x="0" y="386"/>
                  </a:cubicBezTo>
                  <a:cubicBezTo>
                    <a:pt x="0" y="599"/>
                    <a:pt x="432" y="772"/>
                    <a:pt x="964" y="772"/>
                  </a:cubicBezTo>
                  <a:cubicBezTo>
                    <a:pt x="1496" y="772"/>
                    <a:pt x="1927" y="599"/>
                    <a:pt x="1927" y="386"/>
                  </a:cubicBezTo>
                  <a:cubicBezTo>
                    <a:pt x="1927" y="175"/>
                    <a:pt x="1496" y="1"/>
                    <a:pt x="9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9"/>
            <p:cNvSpPr/>
            <p:nvPr/>
          </p:nvSpPr>
          <p:spPr>
            <a:xfrm>
              <a:off x="8331528" y="1355829"/>
              <a:ext cx="56651" cy="33070"/>
            </a:xfrm>
            <a:custGeom>
              <a:rect b="b" l="l" r="r" t="t"/>
              <a:pathLst>
                <a:path extrusionOk="0" h="1157" w="1982">
                  <a:moveTo>
                    <a:pt x="1760" y="1"/>
                  </a:moveTo>
                  <a:cubicBezTo>
                    <a:pt x="1731" y="1"/>
                    <a:pt x="1702" y="7"/>
                    <a:pt x="1675" y="21"/>
                  </a:cubicBezTo>
                  <a:lnTo>
                    <a:pt x="135" y="792"/>
                  </a:lnTo>
                  <a:cubicBezTo>
                    <a:pt x="39" y="839"/>
                    <a:pt x="1" y="955"/>
                    <a:pt x="48" y="1051"/>
                  </a:cubicBezTo>
                  <a:cubicBezTo>
                    <a:pt x="83" y="1118"/>
                    <a:pt x="151" y="1156"/>
                    <a:pt x="221" y="1156"/>
                  </a:cubicBezTo>
                  <a:cubicBezTo>
                    <a:pt x="249" y="1156"/>
                    <a:pt x="279" y="1149"/>
                    <a:pt x="307" y="1136"/>
                  </a:cubicBezTo>
                  <a:lnTo>
                    <a:pt x="1847" y="365"/>
                  </a:lnTo>
                  <a:cubicBezTo>
                    <a:pt x="1942" y="317"/>
                    <a:pt x="1981" y="201"/>
                    <a:pt x="1932" y="107"/>
                  </a:cubicBezTo>
                  <a:cubicBezTo>
                    <a:pt x="1898" y="40"/>
                    <a:pt x="1830" y="1"/>
                    <a:pt x="17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9"/>
            <p:cNvSpPr/>
            <p:nvPr/>
          </p:nvSpPr>
          <p:spPr>
            <a:xfrm>
              <a:off x="8331757" y="1410850"/>
              <a:ext cx="56250" cy="49562"/>
            </a:xfrm>
            <a:custGeom>
              <a:rect b="b" l="l" r="r" t="t"/>
              <a:pathLst>
                <a:path extrusionOk="0" h="1734" w="1968">
                  <a:moveTo>
                    <a:pt x="213" y="0"/>
                  </a:moveTo>
                  <a:cubicBezTo>
                    <a:pt x="160" y="0"/>
                    <a:pt x="107" y="22"/>
                    <a:pt x="69" y="66"/>
                  </a:cubicBezTo>
                  <a:cubicBezTo>
                    <a:pt x="0" y="146"/>
                    <a:pt x="8" y="267"/>
                    <a:pt x="86" y="338"/>
                  </a:cubicBezTo>
                  <a:lnTo>
                    <a:pt x="1626" y="1686"/>
                  </a:lnTo>
                  <a:cubicBezTo>
                    <a:pt x="1662" y="1719"/>
                    <a:pt x="1708" y="1734"/>
                    <a:pt x="1753" y="1734"/>
                  </a:cubicBezTo>
                  <a:cubicBezTo>
                    <a:pt x="1805" y="1734"/>
                    <a:pt x="1860" y="1712"/>
                    <a:pt x="1899" y="1667"/>
                  </a:cubicBezTo>
                  <a:cubicBezTo>
                    <a:pt x="1967" y="1588"/>
                    <a:pt x="1960" y="1466"/>
                    <a:pt x="1879" y="1396"/>
                  </a:cubicBezTo>
                  <a:lnTo>
                    <a:pt x="339" y="48"/>
                  </a:lnTo>
                  <a:cubicBezTo>
                    <a:pt x="303" y="16"/>
                    <a:pt x="258" y="0"/>
                    <a:pt x="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9"/>
            <p:cNvSpPr/>
            <p:nvPr/>
          </p:nvSpPr>
          <p:spPr>
            <a:xfrm>
              <a:off x="8122418" y="1355829"/>
              <a:ext cx="56679" cy="33070"/>
            </a:xfrm>
            <a:custGeom>
              <a:rect b="b" l="l" r="r" t="t"/>
              <a:pathLst>
                <a:path extrusionOk="0" h="1157" w="1983">
                  <a:moveTo>
                    <a:pt x="223" y="1"/>
                  </a:moveTo>
                  <a:cubicBezTo>
                    <a:pt x="152" y="1"/>
                    <a:pt x="84" y="40"/>
                    <a:pt x="50" y="107"/>
                  </a:cubicBezTo>
                  <a:cubicBezTo>
                    <a:pt x="1" y="203"/>
                    <a:pt x="41" y="317"/>
                    <a:pt x="135" y="366"/>
                  </a:cubicBezTo>
                  <a:lnTo>
                    <a:pt x="1675" y="1136"/>
                  </a:lnTo>
                  <a:cubicBezTo>
                    <a:pt x="1703" y="1149"/>
                    <a:pt x="1731" y="1156"/>
                    <a:pt x="1761" y="1156"/>
                  </a:cubicBezTo>
                  <a:cubicBezTo>
                    <a:pt x="1831" y="1156"/>
                    <a:pt x="1898" y="1118"/>
                    <a:pt x="1934" y="1051"/>
                  </a:cubicBezTo>
                  <a:cubicBezTo>
                    <a:pt x="1983" y="955"/>
                    <a:pt x="1942" y="839"/>
                    <a:pt x="1849" y="792"/>
                  </a:cubicBezTo>
                  <a:lnTo>
                    <a:pt x="309" y="21"/>
                  </a:lnTo>
                  <a:cubicBezTo>
                    <a:pt x="281" y="7"/>
                    <a:pt x="252" y="1"/>
                    <a:pt x="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9"/>
            <p:cNvSpPr/>
            <p:nvPr/>
          </p:nvSpPr>
          <p:spPr>
            <a:xfrm>
              <a:off x="8122561" y="1410879"/>
              <a:ext cx="56365" cy="49533"/>
            </a:xfrm>
            <a:custGeom>
              <a:rect b="b" l="l" r="r" t="t"/>
              <a:pathLst>
                <a:path extrusionOk="0" h="1733" w="1972">
                  <a:moveTo>
                    <a:pt x="1756" y="0"/>
                  </a:moveTo>
                  <a:cubicBezTo>
                    <a:pt x="1711" y="0"/>
                    <a:pt x="1666" y="16"/>
                    <a:pt x="1629" y="49"/>
                  </a:cubicBezTo>
                  <a:lnTo>
                    <a:pt x="90" y="1397"/>
                  </a:lnTo>
                  <a:cubicBezTo>
                    <a:pt x="9" y="1467"/>
                    <a:pt x="0" y="1589"/>
                    <a:pt x="70" y="1667"/>
                  </a:cubicBezTo>
                  <a:cubicBezTo>
                    <a:pt x="110" y="1711"/>
                    <a:pt x="162" y="1733"/>
                    <a:pt x="216" y="1733"/>
                  </a:cubicBezTo>
                  <a:cubicBezTo>
                    <a:pt x="261" y="1733"/>
                    <a:pt x="305" y="1717"/>
                    <a:pt x="342" y="1687"/>
                  </a:cubicBezTo>
                  <a:lnTo>
                    <a:pt x="1882" y="339"/>
                  </a:lnTo>
                  <a:cubicBezTo>
                    <a:pt x="1963" y="267"/>
                    <a:pt x="1972" y="147"/>
                    <a:pt x="1900" y="67"/>
                  </a:cubicBezTo>
                  <a:cubicBezTo>
                    <a:pt x="1862" y="23"/>
                    <a:pt x="1809" y="0"/>
                    <a:pt x="17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9"/>
            <p:cNvSpPr/>
            <p:nvPr/>
          </p:nvSpPr>
          <p:spPr>
            <a:xfrm>
              <a:off x="8171457" y="1353007"/>
              <a:ext cx="176125" cy="88063"/>
            </a:xfrm>
            <a:custGeom>
              <a:rect b="b" l="l" r="r" t="t"/>
              <a:pathLst>
                <a:path extrusionOk="0" h="3081" w="6162">
                  <a:moveTo>
                    <a:pt x="770" y="1"/>
                  </a:moveTo>
                  <a:cubicBezTo>
                    <a:pt x="346" y="1"/>
                    <a:pt x="1" y="346"/>
                    <a:pt x="1" y="770"/>
                  </a:cubicBezTo>
                  <a:lnTo>
                    <a:pt x="1" y="2310"/>
                  </a:lnTo>
                  <a:cubicBezTo>
                    <a:pt x="1" y="2734"/>
                    <a:pt x="346" y="3081"/>
                    <a:pt x="770" y="3081"/>
                  </a:cubicBezTo>
                  <a:lnTo>
                    <a:pt x="2310" y="3081"/>
                  </a:lnTo>
                  <a:cubicBezTo>
                    <a:pt x="2360" y="3081"/>
                    <a:pt x="2411" y="3060"/>
                    <a:pt x="2445" y="3024"/>
                  </a:cubicBezTo>
                  <a:lnTo>
                    <a:pt x="3080" y="2390"/>
                  </a:lnTo>
                  <a:lnTo>
                    <a:pt x="3714" y="3024"/>
                  </a:lnTo>
                  <a:cubicBezTo>
                    <a:pt x="3750" y="3060"/>
                    <a:pt x="3801" y="3081"/>
                    <a:pt x="3850" y="3081"/>
                  </a:cubicBezTo>
                  <a:lnTo>
                    <a:pt x="5390" y="3081"/>
                  </a:lnTo>
                  <a:cubicBezTo>
                    <a:pt x="5814" y="3081"/>
                    <a:pt x="6160" y="2734"/>
                    <a:pt x="6160" y="2310"/>
                  </a:cubicBezTo>
                  <a:lnTo>
                    <a:pt x="6160" y="770"/>
                  </a:lnTo>
                  <a:cubicBezTo>
                    <a:pt x="6162" y="346"/>
                    <a:pt x="5817" y="1"/>
                    <a:pt x="5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9"/>
            <p:cNvSpPr/>
            <p:nvPr/>
          </p:nvSpPr>
          <p:spPr>
            <a:xfrm>
              <a:off x="8167264" y="1356000"/>
              <a:ext cx="79316" cy="87920"/>
            </a:xfrm>
            <a:custGeom>
              <a:rect b="b" l="l" r="r" t="t"/>
              <a:pathLst>
                <a:path extrusionOk="0" h="3076" w="2775">
                  <a:moveTo>
                    <a:pt x="677" y="0"/>
                  </a:moveTo>
                  <a:cubicBezTo>
                    <a:pt x="296" y="48"/>
                    <a:pt x="0" y="372"/>
                    <a:pt x="0" y="765"/>
                  </a:cubicBezTo>
                  <a:lnTo>
                    <a:pt x="0" y="2305"/>
                  </a:lnTo>
                  <a:cubicBezTo>
                    <a:pt x="0" y="2729"/>
                    <a:pt x="347" y="3076"/>
                    <a:pt x="771" y="3076"/>
                  </a:cubicBezTo>
                  <a:lnTo>
                    <a:pt x="2311" y="3076"/>
                  </a:lnTo>
                  <a:cubicBezTo>
                    <a:pt x="2360" y="3076"/>
                    <a:pt x="2410" y="3055"/>
                    <a:pt x="2446" y="3019"/>
                  </a:cubicBezTo>
                  <a:lnTo>
                    <a:pt x="2775" y="2690"/>
                  </a:lnTo>
                  <a:lnTo>
                    <a:pt x="1347" y="2690"/>
                  </a:lnTo>
                  <a:cubicBezTo>
                    <a:pt x="923" y="2690"/>
                    <a:pt x="577" y="2344"/>
                    <a:pt x="577" y="1920"/>
                  </a:cubicBezTo>
                  <a:lnTo>
                    <a:pt x="577" y="380"/>
                  </a:lnTo>
                  <a:cubicBezTo>
                    <a:pt x="577" y="243"/>
                    <a:pt x="615" y="112"/>
                    <a:pt x="677"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9"/>
            <p:cNvSpPr/>
            <p:nvPr/>
          </p:nvSpPr>
          <p:spPr>
            <a:xfrm>
              <a:off x="8263959" y="1432716"/>
              <a:ext cx="76458" cy="11204"/>
            </a:xfrm>
            <a:custGeom>
              <a:rect b="b" l="l" r="r" t="t"/>
              <a:pathLst>
                <a:path extrusionOk="0" h="392" w="2675">
                  <a:moveTo>
                    <a:pt x="2674" y="0"/>
                  </a:moveTo>
                  <a:cubicBezTo>
                    <a:pt x="2647" y="5"/>
                    <a:pt x="2615" y="6"/>
                    <a:pt x="2583" y="6"/>
                  </a:cubicBezTo>
                  <a:lnTo>
                    <a:pt x="0" y="6"/>
                  </a:lnTo>
                  <a:lnTo>
                    <a:pt x="329" y="335"/>
                  </a:lnTo>
                  <a:cubicBezTo>
                    <a:pt x="365" y="371"/>
                    <a:pt x="416" y="392"/>
                    <a:pt x="465" y="392"/>
                  </a:cubicBezTo>
                  <a:lnTo>
                    <a:pt x="2005" y="392"/>
                  </a:lnTo>
                  <a:cubicBezTo>
                    <a:pt x="2292" y="392"/>
                    <a:pt x="2543" y="232"/>
                    <a:pt x="2674"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9"/>
            <p:cNvSpPr/>
            <p:nvPr/>
          </p:nvSpPr>
          <p:spPr>
            <a:xfrm>
              <a:off x="8363740" y="1229265"/>
              <a:ext cx="36300" cy="38586"/>
            </a:xfrm>
            <a:custGeom>
              <a:rect b="b" l="l" r="r" t="t"/>
              <a:pathLst>
                <a:path extrusionOk="0" h="1350" w="1270">
                  <a:moveTo>
                    <a:pt x="250" y="0"/>
                  </a:moveTo>
                  <a:cubicBezTo>
                    <a:pt x="141" y="0"/>
                    <a:pt x="57" y="88"/>
                    <a:pt x="57" y="194"/>
                  </a:cubicBezTo>
                  <a:cubicBezTo>
                    <a:pt x="57" y="302"/>
                    <a:pt x="143" y="387"/>
                    <a:pt x="250" y="387"/>
                  </a:cubicBezTo>
                  <a:lnTo>
                    <a:pt x="619" y="387"/>
                  </a:lnTo>
                  <a:lnTo>
                    <a:pt x="98" y="1037"/>
                  </a:lnTo>
                  <a:cubicBezTo>
                    <a:pt x="0" y="1159"/>
                    <a:pt x="91" y="1350"/>
                    <a:pt x="250" y="1350"/>
                  </a:cubicBezTo>
                  <a:lnTo>
                    <a:pt x="1019" y="1350"/>
                  </a:lnTo>
                  <a:cubicBezTo>
                    <a:pt x="1125" y="1350"/>
                    <a:pt x="1213" y="1264"/>
                    <a:pt x="1213" y="1156"/>
                  </a:cubicBezTo>
                  <a:cubicBezTo>
                    <a:pt x="1213" y="1048"/>
                    <a:pt x="1125" y="963"/>
                    <a:pt x="1019" y="963"/>
                  </a:cubicBezTo>
                  <a:lnTo>
                    <a:pt x="649" y="963"/>
                  </a:lnTo>
                  <a:lnTo>
                    <a:pt x="1170" y="313"/>
                  </a:lnTo>
                  <a:cubicBezTo>
                    <a:pt x="1269" y="191"/>
                    <a:pt x="1177" y="0"/>
                    <a:pt x="10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31" name="Google Shape;1831;p49"/>
            <p:cNvSpPr/>
            <p:nvPr/>
          </p:nvSpPr>
          <p:spPr>
            <a:xfrm>
              <a:off x="8402212" y="1207228"/>
              <a:ext cx="36300" cy="38558"/>
            </a:xfrm>
            <a:custGeom>
              <a:rect b="b" l="l" r="r" t="t"/>
              <a:pathLst>
                <a:path extrusionOk="0" h="1349" w="1270">
                  <a:moveTo>
                    <a:pt x="251" y="1"/>
                  </a:moveTo>
                  <a:cubicBezTo>
                    <a:pt x="142" y="1"/>
                    <a:pt x="57" y="85"/>
                    <a:pt x="57" y="194"/>
                  </a:cubicBezTo>
                  <a:cubicBezTo>
                    <a:pt x="57" y="301"/>
                    <a:pt x="143" y="387"/>
                    <a:pt x="251" y="387"/>
                  </a:cubicBezTo>
                  <a:lnTo>
                    <a:pt x="620" y="387"/>
                  </a:lnTo>
                  <a:lnTo>
                    <a:pt x="99" y="1036"/>
                  </a:lnTo>
                  <a:cubicBezTo>
                    <a:pt x="1" y="1158"/>
                    <a:pt x="91" y="1349"/>
                    <a:pt x="251" y="1349"/>
                  </a:cubicBezTo>
                  <a:lnTo>
                    <a:pt x="1020" y="1349"/>
                  </a:lnTo>
                  <a:cubicBezTo>
                    <a:pt x="1125" y="1349"/>
                    <a:pt x="1213" y="1262"/>
                    <a:pt x="1213" y="1155"/>
                  </a:cubicBezTo>
                  <a:cubicBezTo>
                    <a:pt x="1213" y="1047"/>
                    <a:pt x="1125" y="962"/>
                    <a:pt x="1020" y="962"/>
                  </a:cubicBezTo>
                  <a:lnTo>
                    <a:pt x="649" y="962"/>
                  </a:lnTo>
                  <a:lnTo>
                    <a:pt x="1170" y="312"/>
                  </a:lnTo>
                  <a:cubicBezTo>
                    <a:pt x="1270" y="190"/>
                    <a:pt x="1178" y="1"/>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32" name="Google Shape;1832;p49"/>
            <p:cNvSpPr/>
            <p:nvPr/>
          </p:nvSpPr>
          <p:spPr>
            <a:xfrm>
              <a:off x="8440742" y="1185191"/>
              <a:ext cx="36300" cy="38558"/>
            </a:xfrm>
            <a:custGeom>
              <a:rect b="b" l="l" r="r" t="t"/>
              <a:pathLst>
                <a:path extrusionOk="0" h="1349" w="1270">
                  <a:moveTo>
                    <a:pt x="251" y="1"/>
                  </a:moveTo>
                  <a:cubicBezTo>
                    <a:pt x="142" y="1"/>
                    <a:pt x="57" y="89"/>
                    <a:pt x="57" y="194"/>
                  </a:cubicBezTo>
                  <a:cubicBezTo>
                    <a:pt x="57" y="303"/>
                    <a:pt x="145" y="388"/>
                    <a:pt x="251" y="388"/>
                  </a:cubicBezTo>
                  <a:lnTo>
                    <a:pt x="621" y="388"/>
                  </a:lnTo>
                  <a:lnTo>
                    <a:pt x="100" y="1036"/>
                  </a:lnTo>
                  <a:cubicBezTo>
                    <a:pt x="1" y="1160"/>
                    <a:pt x="93" y="1349"/>
                    <a:pt x="251" y="1349"/>
                  </a:cubicBezTo>
                  <a:lnTo>
                    <a:pt x="1020" y="1349"/>
                  </a:lnTo>
                  <a:cubicBezTo>
                    <a:pt x="1127" y="1349"/>
                    <a:pt x="1213" y="1264"/>
                    <a:pt x="1213" y="1155"/>
                  </a:cubicBezTo>
                  <a:cubicBezTo>
                    <a:pt x="1213" y="1048"/>
                    <a:pt x="1127" y="962"/>
                    <a:pt x="1020" y="962"/>
                  </a:cubicBezTo>
                  <a:lnTo>
                    <a:pt x="651" y="962"/>
                  </a:lnTo>
                  <a:lnTo>
                    <a:pt x="1172" y="313"/>
                  </a:lnTo>
                  <a:cubicBezTo>
                    <a:pt x="1270" y="190"/>
                    <a:pt x="1179" y="1"/>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833" name="Google Shape;1833;p49"/>
          <p:cNvGrpSpPr/>
          <p:nvPr/>
        </p:nvGrpSpPr>
        <p:grpSpPr>
          <a:xfrm>
            <a:off x="7450093" y="1580836"/>
            <a:ext cx="484727" cy="377228"/>
            <a:chOff x="4759601" y="1228694"/>
            <a:chExt cx="352965" cy="264703"/>
          </a:xfrm>
        </p:grpSpPr>
        <p:sp>
          <p:nvSpPr>
            <p:cNvPr id="1834" name="Google Shape;1834;p49"/>
            <p:cNvSpPr/>
            <p:nvPr/>
          </p:nvSpPr>
          <p:spPr>
            <a:xfrm>
              <a:off x="4759687" y="1316871"/>
              <a:ext cx="352880" cy="176468"/>
            </a:xfrm>
            <a:custGeom>
              <a:rect b="b" l="l" r="r" t="t"/>
              <a:pathLst>
                <a:path extrusionOk="0" h="6174" w="12346">
                  <a:moveTo>
                    <a:pt x="578" y="0"/>
                  </a:moveTo>
                  <a:cubicBezTo>
                    <a:pt x="258" y="0"/>
                    <a:pt x="1" y="261"/>
                    <a:pt x="1" y="579"/>
                  </a:cubicBezTo>
                  <a:lnTo>
                    <a:pt x="1" y="5595"/>
                  </a:lnTo>
                  <a:cubicBezTo>
                    <a:pt x="1" y="5915"/>
                    <a:pt x="261" y="6174"/>
                    <a:pt x="578" y="6174"/>
                  </a:cubicBezTo>
                  <a:lnTo>
                    <a:pt x="11767" y="6174"/>
                  </a:lnTo>
                  <a:cubicBezTo>
                    <a:pt x="12088" y="6174"/>
                    <a:pt x="12346" y="5913"/>
                    <a:pt x="12346" y="5595"/>
                  </a:cubicBezTo>
                  <a:lnTo>
                    <a:pt x="12346" y="579"/>
                  </a:lnTo>
                  <a:cubicBezTo>
                    <a:pt x="12346" y="261"/>
                    <a:pt x="12085" y="0"/>
                    <a:pt x="11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9"/>
            <p:cNvSpPr/>
            <p:nvPr/>
          </p:nvSpPr>
          <p:spPr>
            <a:xfrm>
              <a:off x="4759601" y="1317642"/>
              <a:ext cx="352251" cy="175754"/>
            </a:xfrm>
            <a:custGeom>
              <a:rect b="b" l="l" r="r" t="t"/>
              <a:pathLst>
                <a:path extrusionOk="0" h="6149" w="12324">
                  <a:moveTo>
                    <a:pt x="413" y="0"/>
                  </a:moveTo>
                  <a:lnTo>
                    <a:pt x="413" y="0"/>
                  </a:lnTo>
                  <a:cubicBezTo>
                    <a:pt x="175" y="73"/>
                    <a:pt x="1" y="293"/>
                    <a:pt x="1" y="554"/>
                  </a:cubicBezTo>
                  <a:lnTo>
                    <a:pt x="1" y="5571"/>
                  </a:lnTo>
                  <a:cubicBezTo>
                    <a:pt x="1" y="5889"/>
                    <a:pt x="261" y="6148"/>
                    <a:pt x="579" y="6148"/>
                  </a:cubicBezTo>
                  <a:lnTo>
                    <a:pt x="11768" y="6148"/>
                  </a:lnTo>
                  <a:cubicBezTo>
                    <a:pt x="12029" y="6148"/>
                    <a:pt x="12250" y="5975"/>
                    <a:pt x="12323" y="5737"/>
                  </a:cubicBezTo>
                  <a:lnTo>
                    <a:pt x="12323" y="5737"/>
                  </a:lnTo>
                  <a:cubicBezTo>
                    <a:pt x="12271" y="5752"/>
                    <a:pt x="12215" y="5761"/>
                    <a:pt x="12155" y="5761"/>
                  </a:cubicBezTo>
                  <a:lnTo>
                    <a:pt x="966" y="5761"/>
                  </a:lnTo>
                  <a:cubicBezTo>
                    <a:pt x="646" y="5761"/>
                    <a:pt x="388" y="5501"/>
                    <a:pt x="388" y="5184"/>
                  </a:cubicBezTo>
                  <a:lnTo>
                    <a:pt x="388" y="167"/>
                  </a:lnTo>
                  <a:cubicBezTo>
                    <a:pt x="388" y="110"/>
                    <a:pt x="398" y="52"/>
                    <a:pt x="413"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9"/>
            <p:cNvSpPr/>
            <p:nvPr/>
          </p:nvSpPr>
          <p:spPr>
            <a:xfrm>
              <a:off x="4787212" y="1344453"/>
              <a:ext cx="297772" cy="121333"/>
            </a:xfrm>
            <a:custGeom>
              <a:rect b="b" l="l" r="r" t="t"/>
              <a:pathLst>
                <a:path extrusionOk="0" h="4245" w="10418">
                  <a:moveTo>
                    <a:pt x="0" y="1"/>
                  </a:moveTo>
                  <a:lnTo>
                    <a:pt x="0" y="4244"/>
                  </a:lnTo>
                  <a:lnTo>
                    <a:pt x="10417" y="4244"/>
                  </a:lnTo>
                  <a:lnTo>
                    <a:pt x="10417" y="1"/>
                  </a:lnTo>
                  <a:close/>
                </a:path>
              </a:pathLst>
            </a:custGeom>
            <a:solidFill>
              <a:srgbClr val="F4F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9"/>
            <p:cNvSpPr/>
            <p:nvPr/>
          </p:nvSpPr>
          <p:spPr>
            <a:xfrm>
              <a:off x="4781667" y="1338908"/>
              <a:ext cx="308862" cy="132366"/>
            </a:xfrm>
            <a:custGeom>
              <a:rect b="b" l="l" r="r" t="t"/>
              <a:pathLst>
                <a:path extrusionOk="0" h="4631" w="10806">
                  <a:moveTo>
                    <a:pt x="10421" y="387"/>
                  </a:moveTo>
                  <a:lnTo>
                    <a:pt x="10421" y="4246"/>
                  </a:lnTo>
                  <a:lnTo>
                    <a:pt x="388" y="4246"/>
                  </a:lnTo>
                  <a:lnTo>
                    <a:pt x="388" y="387"/>
                  </a:lnTo>
                  <a:close/>
                  <a:moveTo>
                    <a:pt x="194" y="0"/>
                  </a:moveTo>
                  <a:cubicBezTo>
                    <a:pt x="87" y="0"/>
                    <a:pt x="1" y="86"/>
                    <a:pt x="1" y="193"/>
                  </a:cubicBezTo>
                  <a:lnTo>
                    <a:pt x="1" y="4437"/>
                  </a:lnTo>
                  <a:cubicBezTo>
                    <a:pt x="1" y="4546"/>
                    <a:pt x="89" y="4630"/>
                    <a:pt x="194" y="4630"/>
                  </a:cubicBezTo>
                  <a:lnTo>
                    <a:pt x="10613" y="4630"/>
                  </a:lnTo>
                  <a:cubicBezTo>
                    <a:pt x="10720" y="4630"/>
                    <a:pt x="10806" y="4546"/>
                    <a:pt x="10806" y="4437"/>
                  </a:cubicBezTo>
                  <a:lnTo>
                    <a:pt x="10806" y="193"/>
                  </a:lnTo>
                  <a:cubicBezTo>
                    <a:pt x="10806" y="85"/>
                    <a:pt x="10718" y="0"/>
                    <a:pt x="10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9"/>
            <p:cNvSpPr/>
            <p:nvPr/>
          </p:nvSpPr>
          <p:spPr>
            <a:xfrm>
              <a:off x="4978372" y="1355343"/>
              <a:ext cx="90492" cy="98667"/>
            </a:xfrm>
            <a:custGeom>
              <a:rect b="b" l="l" r="r" t="t"/>
              <a:pathLst>
                <a:path extrusionOk="0" h="3452" w="3166">
                  <a:moveTo>
                    <a:pt x="1476" y="0"/>
                  </a:moveTo>
                  <a:cubicBezTo>
                    <a:pt x="1466" y="0"/>
                    <a:pt x="1457" y="1"/>
                    <a:pt x="1448" y="2"/>
                  </a:cubicBezTo>
                  <a:cubicBezTo>
                    <a:pt x="609" y="144"/>
                    <a:pt x="0" y="864"/>
                    <a:pt x="0" y="1713"/>
                  </a:cubicBezTo>
                  <a:cubicBezTo>
                    <a:pt x="0" y="2672"/>
                    <a:pt x="780" y="3451"/>
                    <a:pt x="1738" y="3451"/>
                  </a:cubicBezTo>
                  <a:cubicBezTo>
                    <a:pt x="2280" y="3451"/>
                    <a:pt x="2780" y="3206"/>
                    <a:pt x="3112" y="2776"/>
                  </a:cubicBezTo>
                  <a:cubicBezTo>
                    <a:pt x="3161" y="2715"/>
                    <a:pt x="3165" y="2630"/>
                    <a:pt x="3123" y="2560"/>
                  </a:cubicBezTo>
                  <a:cubicBezTo>
                    <a:pt x="3088" y="2501"/>
                    <a:pt x="3025" y="2467"/>
                    <a:pt x="2958" y="2467"/>
                  </a:cubicBezTo>
                  <a:cubicBezTo>
                    <a:pt x="2948" y="2467"/>
                    <a:pt x="2937" y="2467"/>
                    <a:pt x="2926" y="2469"/>
                  </a:cubicBezTo>
                  <a:cubicBezTo>
                    <a:pt x="2851" y="2483"/>
                    <a:pt x="2775" y="2487"/>
                    <a:pt x="2701" y="2487"/>
                  </a:cubicBezTo>
                  <a:cubicBezTo>
                    <a:pt x="1957" y="2487"/>
                    <a:pt x="1351" y="1882"/>
                    <a:pt x="1351" y="1138"/>
                  </a:cubicBezTo>
                  <a:cubicBezTo>
                    <a:pt x="1351" y="836"/>
                    <a:pt x="1448" y="551"/>
                    <a:pt x="1631" y="312"/>
                  </a:cubicBezTo>
                  <a:cubicBezTo>
                    <a:pt x="1682" y="246"/>
                    <a:pt x="1686" y="157"/>
                    <a:pt x="1642" y="89"/>
                  </a:cubicBezTo>
                  <a:cubicBezTo>
                    <a:pt x="1605" y="33"/>
                    <a:pt x="1541" y="0"/>
                    <a:pt x="1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9"/>
            <p:cNvSpPr/>
            <p:nvPr/>
          </p:nvSpPr>
          <p:spPr>
            <a:xfrm>
              <a:off x="4978372" y="1361088"/>
              <a:ext cx="86691" cy="93036"/>
            </a:xfrm>
            <a:custGeom>
              <a:rect b="b" l="l" r="r" t="t"/>
              <a:pathLst>
                <a:path extrusionOk="0" h="3255" w="3033">
                  <a:moveTo>
                    <a:pt x="886" y="1"/>
                  </a:moveTo>
                  <a:lnTo>
                    <a:pt x="886" y="1"/>
                  </a:lnTo>
                  <a:cubicBezTo>
                    <a:pt x="350" y="301"/>
                    <a:pt x="0" y="870"/>
                    <a:pt x="0" y="1517"/>
                  </a:cubicBezTo>
                  <a:cubicBezTo>
                    <a:pt x="0" y="2475"/>
                    <a:pt x="780" y="3255"/>
                    <a:pt x="1738" y="3255"/>
                  </a:cubicBezTo>
                  <a:cubicBezTo>
                    <a:pt x="2238" y="3255"/>
                    <a:pt x="2702" y="3043"/>
                    <a:pt x="3033" y="2674"/>
                  </a:cubicBezTo>
                  <a:lnTo>
                    <a:pt x="3033" y="2674"/>
                  </a:lnTo>
                  <a:cubicBezTo>
                    <a:pt x="2777" y="2814"/>
                    <a:pt x="2490" y="2892"/>
                    <a:pt x="2186" y="2892"/>
                  </a:cubicBezTo>
                  <a:cubicBezTo>
                    <a:pt x="1228" y="2892"/>
                    <a:pt x="450" y="2112"/>
                    <a:pt x="450" y="1154"/>
                  </a:cubicBezTo>
                  <a:cubicBezTo>
                    <a:pt x="450" y="713"/>
                    <a:pt x="613" y="310"/>
                    <a:pt x="886" y="1"/>
                  </a:cubicBezTo>
                  <a:close/>
                </a:path>
              </a:pathLst>
            </a:custGeom>
            <a:solidFill>
              <a:srgbClr val="FFD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9"/>
            <p:cNvSpPr/>
            <p:nvPr/>
          </p:nvSpPr>
          <p:spPr>
            <a:xfrm>
              <a:off x="4925123" y="1372064"/>
              <a:ext cx="22009" cy="22009"/>
            </a:xfrm>
            <a:custGeom>
              <a:rect b="b" l="l" r="r" t="t"/>
              <a:pathLst>
                <a:path extrusionOk="0" h="770" w="770">
                  <a:moveTo>
                    <a:pt x="389" y="1"/>
                  </a:moveTo>
                  <a:cubicBezTo>
                    <a:pt x="388" y="1"/>
                    <a:pt x="387" y="1"/>
                    <a:pt x="386" y="1"/>
                  </a:cubicBezTo>
                  <a:cubicBezTo>
                    <a:pt x="173" y="1"/>
                    <a:pt x="1" y="173"/>
                    <a:pt x="1" y="386"/>
                  </a:cubicBezTo>
                  <a:cubicBezTo>
                    <a:pt x="1" y="597"/>
                    <a:pt x="172" y="770"/>
                    <a:pt x="386" y="770"/>
                  </a:cubicBezTo>
                  <a:cubicBezTo>
                    <a:pt x="597" y="770"/>
                    <a:pt x="770" y="599"/>
                    <a:pt x="770" y="386"/>
                  </a:cubicBezTo>
                  <a:cubicBezTo>
                    <a:pt x="770" y="173"/>
                    <a:pt x="599" y="1"/>
                    <a:pt x="3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9"/>
            <p:cNvSpPr/>
            <p:nvPr/>
          </p:nvSpPr>
          <p:spPr>
            <a:xfrm>
              <a:off x="4925123" y="1416166"/>
              <a:ext cx="22009" cy="22066"/>
            </a:xfrm>
            <a:custGeom>
              <a:rect b="b" l="l" r="r" t="t"/>
              <a:pathLst>
                <a:path extrusionOk="0" h="772" w="770">
                  <a:moveTo>
                    <a:pt x="389" y="1"/>
                  </a:moveTo>
                  <a:cubicBezTo>
                    <a:pt x="388" y="1"/>
                    <a:pt x="387" y="1"/>
                    <a:pt x="386" y="1"/>
                  </a:cubicBezTo>
                  <a:cubicBezTo>
                    <a:pt x="173" y="1"/>
                    <a:pt x="1" y="175"/>
                    <a:pt x="1" y="386"/>
                  </a:cubicBezTo>
                  <a:cubicBezTo>
                    <a:pt x="1" y="597"/>
                    <a:pt x="172" y="771"/>
                    <a:pt x="386" y="771"/>
                  </a:cubicBezTo>
                  <a:cubicBezTo>
                    <a:pt x="597" y="771"/>
                    <a:pt x="770" y="600"/>
                    <a:pt x="770" y="386"/>
                  </a:cubicBezTo>
                  <a:cubicBezTo>
                    <a:pt x="770" y="173"/>
                    <a:pt x="599" y="1"/>
                    <a:pt x="3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9"/>
            <p:cNvSpPr/>
            <p:nvPr/>
          </p:nvSpPr>
          <p:spPr>
            <a:xfrm>
              <a:off x="4803247" y="1352828"/>
              <a:ext cx="106041" cy="104583"/>
            </a:xfrm>
            <a:custGeom>
              <a:rect b="b" l="l" r="r" t="t"/>
              <a:pathLst>
                <a:path extrusionOk="0" h="3659" w="3710">
                  <a:moveTo>
                    <a:pt x="2127" y="0"/>
                  </a:moveTo>
                  <a:cubicBezTo>
                    <a:pt x="2088" y="0"/>
                    <a:pt x="2049" y="12"/>
                    <a:pt x="2016" y="35"/>
                  </a:cubicBezTo>
                  <a:lnTo>
                    <a:pt x="1521" y="389"/>
                  </a:lnTo>
                  <a:lnTo>
                    <a:pt x="923" y="288"/>
                  </a:lnTo>
                  <a:cubicBezTo>
                    <a:pt x="913" y="287"/>
                    <a:pt x="903" y="286"/>
                    <a:pt x="893" y="286"/>
                  </a:cubicBezTo>
                  <a:cubicBezTo>
                    <a:pt x="799" y="286"/>
                    <a:pt x="716" y="354"/>
                    <a:pt x="701" y="446"/>
                  </a:cubicBezTo>
                  <a:lnTo>
                    <a:pt x="600" y="1046"/>
                  </a:lnTo>
                  <a:lnTo>
                    <a:pt x="106" y="1398"/>
                  </a:lnTo>
                  <a:cubicBezTo>
                    <a:pt x="18" y="1461"/>
                    <a:pt x="0" y="1581"/>
                    <a:pt x="61" y="1669"/>
                  </a:cubicBezTo>
                  <a:lnTo>
                    <a:pt x="414" y="2163"/>
                  </a:lnTo>
                  <a:lnTo>
                    <a:pt x="314" y="2761"/>
                  </a:lnTo>
                  <a:cubicBezTo>
                    <a:pt x="298" y="2868"/>
                    <a:pt x="368" y="2966"/>
                    <a:pt x="472" y="2983"/>
                  </a:cubicBezTo>
                  <a:lnTo>
                    <a:pt x="1072" y="3084"/>
                  </a:lnTo>
                  <a:lnTo>
                    <a:pt x="1424" y="3578"/>
                  </a:lnTo>
                  <a:cubicBezTo>
                    <a:pt x="1461" y="3630"/>
                    <a:pt x="1521" y="3658"/>
                    <a:pt x="1582" y="3658"/>
                  </a:cubicBezTo>
                  <a:cubicBezTo>
                    <a:pt x="1621" y="3658"/>
                    <a:pt x="1660" y="3647"/>
                    <a:pt x="1693" y="3623"/>
                  </a:cubicBezTo>
                  <a:lnTo>
                    <a:pt x="2189" y="3270"/>
                  </a:lnTo>
                  <a:lnTo>
                    <a:pt x="2787" y="3370"/>
                  </a:lnTo>
                  <a:cubicBezTo>
                    <a:pt x="2798" y="3371"/>
                    <a:pt x="2808" y="3372"/>
                    <a:pt x="2819" y="3372"/>
                  </a:cubicBezTo>
                  <a:cubicBezTo>
                    <a:pt x="2911" y="3372"/>
                    <a:pt x="2994" y="3304"/>
                    <a:pt x="3009" y="3212"/>
                  </a:cubicBezTo>
                  <a:lnTo>
                    <a:pt x="3110" y="2614"/>
                  </a:lnTo>
                  <a:lnTo>
                    <a:pt x="3604" y="2260"/>
                  </a:lnTo>
                  <a:cubicBezTo>
                    <a:pt x="3690" y="2199"/>
                    <a:pt x="3710" y="2078"/>
                    <a:pt x="3649" y="1990"/>
                  </a:cubicBezTo>
                  <a:lnTo>
                    <a:pt x="3296" y="1495"/>
                  </a:lnTo>
                  <a:lnTo>
                    <a:pt x="3396" y="897"/>
                  </a:lnTo>
                  <a:cubicBezTo>
                    <a:pt x="3412" y="793"/>
                    <a:pt x="3341" y="691"/>
                    <a:pt x="3238" y="675"/>
                  </a:cubicBezTo>
                  <a:lnTo>
                    <a:pt x="2638" y="575"/>
                  </a:lnTo>
                  <a:lnTo>
                    <a:pt x="2286" y="80"/>
                  </a:lnTo>
                  <a:cubicBezTo>
                    <a:pt x="2248" y="28"/>
                    <a:pt x="2188" y="0"/>
                    <a:pt x="21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9"/>
            <p:cNvSpPr/>
            <p:nvPr/>
          </p:nvSpPr>
          <p:spPr>
            <a:xfrm>
              <a:off x="4828628" y="1377551"/>
              <a:ext cx="55221" cy="55193"/>
            </a:xfrm>
            <a:custGeom>
              <a:rect b="b" l="l" r="r" t="t"/>
              <a:pathLst>
                <a:path extrusionOk="0" h="1931" w="1932">
                  <a:moveTo>
                    <a:pt x="966" y="1"/>
                  </a:moveTo>
                  <a:cubicBezTo>
                    <a:pt x="434" y="1"/>
                    <a:pt x="1" y="434"/>
                    <a:pt x="1" y="965"/>
                  </a:cubicBezTo>
                  <a:cubicBezTo>
                    <a:pt x="1" y="1497"/>
                    <a:pt x="434" y="1930"/>
                    <a:pt x="966" y="1930"/>
                  </a:cubicBezTo>
                  <a:cubicBezTo>
                    <a:pt x="1497" y="1930"/>
                    <a:pt x="1932" y="1497"/>
                    <a:pt x="1932" y="965"/>
                  </a:cubicBezTo>
                  <a:cubicBezTo>
                    <a:pt x="1932" y="434"/>
                    <a:pt x="1497" y="1"/>
                    <a:pt x="9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9"/>
            <p:cNvSpPr/>
            <p:nvPr/>
          </p:nvSpPr>
          <p:spPr>
            <a:xfrm>
              <a:off x="4828628" y="1379266"/>
              <a:ext cx="50848" cy="53478"/>
            </a:xfrm>
            <a:custGeom>
              <a:rect b="b" l="l" r="r" t="t"/>
              <a:pathLst>
                <a:path extrusionOk="0" h="1871" w="1779">
                  <a:moveTo>
                    <a:pt x="633" y="0"/>
                  </a:moveTo>
                  <a:cubicBezTo>
                    <a:pt x="265" y="135"/>
                    <a:pt x="1" y="491"/>
                    <a:pt x="1" y="905"/>
                  </a:cubicBezTo>
                  <a:cubicBezTo>
                    <a:pt x="1" y="1437"/>
                    <a:pt x="434" y="1870"/>
                    <a:pt x="966" y="1870"/>
                  </a:cubicBezTo>
                  <a:cubicBezTo>
                    <a:pt x="1307" y="1870"/>
                    <a:pt x="1606" y="1692"/>
                    <a:pt x="1779" y="1425"/>
                  </a:cubicBezTo>
                  <a:lnTo>
                    <a:pt x="1779" y="1425"/>
                  </a:lnTo>
                  <a:cubicBezTo>
                    <a:pt x="1674" y="1463"/>
                    <a:pt x="1563" y="1483"/>
                    <a:pt x="1445" y="1483"/>
                  </a:cubicBezTo>
                  <a:cubicBezTo>
                    <a:pt x="914" y="1483"/>
                    <a:pt x="481" y="1051"/>
                    <a:pt x="481" y="518"/>
                  </a:cubicBezTo>
                  <a:cubicBezTo>
                    <a:pt x="481" y="327"/>
                    <a:pt x="536" y="149"/>
                    <a:pt x="633" y="0"/>
                  </a:cubicBezTo>
                  <a:close/>
                </a:path>
              </a:pathLst>
            </a:custGeom>
            <a:solidFill>
              <a:srgbClr val="000000">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9"/>
            <p:cNvSpPr/>
            <p:nvPr/>
          </p:nvSpPr>
          <p:spPr>
            <a:xfrm>
              <a:off x="4879334" y="1228694"/>
              <a:ext cx="114759" cy="32070"/>
            </a:xfrm>
            <a:custGeom>
              <a:rect b="b" l="l" r="r" t="t"/>
              <a:pathLst>
                <a:path extrusionOk="0" h="1122" w="4015">
                  <a:moveTo>
                    <a:pt x="1988" y="1"/>
                  </a:moveTo>
                  <a:cubicBezTo>
                    <a:pt x="1265" y="1"/>
                    <a:pt x="586" y="281"/>
                    <a:pt x="77" y="791"/>
                  </a:cubicBezTo>
                  <a:cubicBezTo>
                    <a:pt x="0" y="867"/>
                    <a:pt x="0" y="987"/>
                    <a:pt x="77" y="1065"/>
                  </a:cubicBezTo>
                  <a:cubicBezTo>
                    <a:pt x="115" y="1103"/>
                    <a:pt x="165" y="1122"/>
                    <a:pt x="214" y="1122"/>
                  </a:cubicBezTo>
                  <a:cubicBezTo>
                    <a:pt x="263" y="1122"/>
                    <a:pt x="313" y="1103"/>
                    <a:pt x="351" y="1065"/>
                  </a:cubicBezTo>
                  <a:cubicBezTo>
                    <a:pt x="787" y="626"/>
                    <a:pt x="1369" y="385"/>
                    <a:pt x="1988" y="385"/>
                  </a:cubicBezTo>
                  <a:cubicBezTo>
                    <a:pt x="2605" y="385"/>
                    <a:pt x="3187" y="627"/>
                    <a:pt x="3625" y="1065"/>
                  </a:cubicBezTo>
                  <a:cubicBezTo>
                    <a:pt x="3662" y="1102"/>
                    <a:pt x="3709" y="1120"/>
                    <a:pt x="3760" y="1120"/>
                  </a:cubicBezTo>
                  <a:cubicBezTo>
                    <a:pt x="3930" y="1120"/>
                    <a:pt x="4014" y="910"/>
                    <a:pt x="3897" y="791"/>
                  </a:cubicBezTo>
                  <a:cubicBezTo>
                    <a:pt x="3388" y="281"/>
                    <a:pt x="2710" y="1"/>
                    <a:pt x="19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9"/>
            <p:cNvSpPr/>
            <p:nvPr/>
          </p:nvSpPr>
          <p:spPr>
            <a:xfrm>
              <a:off x="4918349" y="1283772"/>
              <a:ext cx="36786" cy="15949"/>
            </a:xfrm>
            <a:custGeom>
              <a:rect b="b" l="l" r="r" t="t"/>
              <a:pathLst>
                <a:path extrusionOk="0" h="558" w="1287">
                  <a:moveTo>
                    <a:pt x="620" y="1"/>
                  </a:moveTo>
                  <a:cubicBezTo>
                    <a:pt x="416" y="1"/>
                    <a:pt x="220" y="83"/>
                    <a:pt x="75" y="227"/>
                  </a:cubicBezTo>
                  <a:cubicBezTo>
                    <a:pt x="1" y="303"/>
                    <a:pt x="1" y="425"/>
                    <a:pt x="75" y="501"/>
                  </a:cubicBezTo>
                  <a:cubicBezTo>
                    <a:pt x="113" y="538"/>
                    <a:pt x="163" y="557"/>
                    <a:pt x="212" y="557"/>
                  </a:cubicBezTo>
                  <a:cubicBezTo>
                    <a:pt x="261" y="557"/>
                    <a:pt x="311" y="538"/>
                    <a:pt x="349" y="501"/>
                  </a:cubicBezTo>
                  <a:cubicBezTo>
                    <a:pt x="424" y="428"/>
                    <a:pt x="519" y="388"/>
                    <a:pt x="623" y="388"/>
                  </a:cubicBezTo>
                  <a:cubicBezTo>
                    <a:pt x="727" y="388"/>
                    <a:pt x="824" y="428"/>
                    <a:pt x="895" y="501"/>
                  </a:cubicBezTo>
                  <a:cubicBezTo>
                    <a:pt x="932" y="538"/>
                    <a:pt x="981" y="556"/>
                    <a:pt x="1032" y="556"/>
                  </a:cubicBezTo>
                  <a:cubicBezTo>
                    <a:pt x="1199" y="556"/>
                    <a:pt x="1287" y="346"/>
                    <a:pt x="1164" y="227"/>
                  </a:cubicBezTo>
                  <a:cubicBezTo>
                    <a:pt x="1020" y="80"/>
                    <a:pt x="82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9"/>
            <p:cNvSpPr/>
            <p:nvPr/>
          </p:nvSpPr>
          <p:spPr>
            <a:xfrm>
              <a:off x="4898855" y="1256276"/>
              <a:ext cx="75801" cy="24009"/>
            </a:xfrm>
            <a:custGeom>
              <a:rect b="b" l="l" r="r" t="t"/>
              <a:pathLst>
                <a:path extrusionOk="0" h="840" w="2652">
                  <a:moveTo>
                    <a:pt x="1305" y="0"/>
                  </a:moveTo>
                  <a:cubicBezTo>
                    <a:pt x="841" y="0"/>
                    <a:pt x="405" y="182"/>
                    <a:pt x="77" y="509"/>
                  </a:cubicBezTo>
                  <a:cubicBezTo>
                    <a:pt x="0" y="585"/>
                    <a:pt x="0" y="705"/>
                    <a:pt x="77" y="781"/>
                  </a:cubicBezTo>
                  <a:cubicBezTo>
                    <a:pt x="115" y="820"/>
                    <a:pt x="164" y="839"/>
                    <a:pt x="214" y="839"/>
                  </a:cubicBezTo>
                  <a:cubicBezTo>
                    <a:pt x="263" y="839"/>
                    <a:pt x="312" y="820"/>
                    <a:pt x="350" y="781"/>
                  </a:cubicBezTo>
                  <a:cubicBezTo>
                    <a:pt x="606" y="527"/>
                    <a:pt x="943" y="385"/>
                    <a:pt x="1305" y="385"/>
                  </a:cubicBezTo>
                  <a:cubicBezTo>
                    <a:pt x="1665" y="385"/>
                    <a:pt x="2004" y="527"/>
                    <a:pt x="2259" y="781"/>
                  </a:cubicBezTo>
                  <a:cubicBezTo>
                    <a:pt x="2296" y="818"/>
                    <a:pt x="2343" y="838"/>
                    <a:pt x="2394" y="838"/>
                  </a:cubicBezTo>
                  <a:cubicBezTo>
                    <a:pt x="2564" y="838"/>
                    <a:pt x="2651" y="625"/>
                    <a:pt x="2532" y="509"/>
                  </a:cubicBezTo>
                  <a:cubicBezTo>
                    <a:pt x="2205" y="182"/>
                    <a:pt x="1768" y="0"/>
                    <a:pt x="1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49"/>
          <p:cNvGrpSpPr/>
          <p:nvPr/>
        </p:nvGrpSpPr>
        <p:grpSpPr>
          <a:xfrm>
            <a:off x="5996742" y="1540868"/>
            <a:ext cx="484724" cy="548649"/>
            <a:chOff x="2806159" y="3040081"/>
            <a:chExt cx="260787" cy="352965"/>
          </a:xfrm>
        </p:grpSpPr>
        <p:sp>
          <p:nvSpPr>
            <p:cNvPr id="1849" name="Google Shape;1849;p49"/>
            <p:cNvSpPr/>
            <p:nvPr/>
          </p:nvSpPr>
          <p:spPr>
            <a:xfrm>
              <a:off x="2844688" y="3040081"/>
              <a:ext cx="99496" cy="121361"/>
            </a:xfrm>
            <a:custGeom>
              <a:rect b="b" l="l" r="r" t="t"/>
              <a:pathLst>
                <a:path extrusionOk="0" h="4246" w="3481">
                  <a:moveTo>
                    <a:pt x="582" y="0"/>
                  </a:moveTo>
                  <a:cubicBezTo>
                    <a:pt x="484" y="0"/>
                    <a:pt x="400" y="75"/>
                    <a:pt x="390" y="175"/>
                  </a:cubicBezTo>
                  <a:lnTo>
                    <a:pt x="6" y="4033"/>
                  </a:lnTo>
                  <a:cubicBezTo>
                    <a:pt x="0" y="4088"/>
                    <a:pt x="18" y="4141"/>
                    <a:pt x="54" y="4181"/>
                  </a:cubicBezTo>
                  <a:cubicBezTo>
                    <a:pt x="91" y="4223"/>
                    <a:pt x="143" y="4245"/>
                    <a:pt x="197" y="4245"/>
                  </a:cubicBezTo>
                  <a:lnTo>
                    <a:pt x="3284" y="4245"/>
                  </a:lnTo>
                  <a:cubicBezTo>
                    <a:pt x="3339" y="4245"/>
                    <a:pt x="3391" y="4223"/>
                    <a:pt x="3428" y="4181"/>
                  </a:cubicBezTo>
                  <a:cubicBezTo>
                    <a:pt x="3462" y="4141"/>
                    <a:pt x="3480" y="4088"/>
                    <a:pt x="3474" y="4033"/>
                  </a:cubicBezTo>
                  <a:lnTo>
                    <a:pt x="3089" y="175"/>
                  </a:lnTo>
                  <a:cubicBezTo>
                    <a:pt x="3080" y="75"/>
                    <a:pt x="2997" y="0"/>
                    <a:pt x="28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9"/>
            <p:cNvSpPr/>
            <p:nvPr/>
          </p:nvSpPr>
          <p:spPr>
            <a:xfrm>
              <a:off x="2844688" y="3040081"/>
              <a:ext cx="33156" cy="121361"/>
            </a:xfrm>
            <a:custGeom>
              <a:rect b="b" l="l" r="r" t="t"/>
              <a:pathLst>
                <a:path extrusionOk="0" h="4246" w="1160">
                  <a:moveTo>
                    <a:pt x="582" y="0"/>
                  </a:moveTo>
                  <a:cubicBezTo>
                    <a:pt x="484" y="0"/>
                    <a:pt x="400" y="75"/>
                    <a:pt x="390" y="175"/>
                  </a:cubicBezTo>
                  <a:lnTo>
                    <a:pt x="6" y="4033"/>
                  </a:lnTo>
                  <a:cubicBezTo>
                    <a:pt x="0" y="4088"/>
                    <a:pt x="18" y="4141"/>
                    <a:pt x="54" y="4181"/>
                  </a:cubicBezTo>
                  <a:cubicBezTo>
                    <a:pt x="91" y="4223"/>
                    <a:pt x="143" y="4245"/>
                    <a:pt x="197" y="4245"/>
                  </a:cubicBezTo>
                  <a:lnTo>
                    <a:pt x="775" y="4245"/>
                  </a:lnTo>
                  <a:cubicBezTo>
                    <a:pt x="722" y="4245"/>
                    <a:pt x="670" y="4223"/>
                    <a:pt x="633" y="4181"/>
                  </a:cubicBezTo>
                  <a:cubicBezTo>
                    <a:pt x="595" y="4141"/>
                    <a:pt x="576" y="4088"/>
                    <a:pt x="582" y="4033"/>
                  </a:cubicBezTo>
                  <a:lnTo>
                    <a:pt x="967" y="175"/>
                  </a:lnTo>
                  <a:cubicBezTo>
                    <a:pt x="976" y="75"/>
                    <a:pt x="1060" y="0"/>
                    <a:pt x="1159"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9"/>
            <p:cNvSpPr/>
            <p:nvPr/>
          </p:nvSpPr>
          <p:spPr>
            <a:xfrm>
              <a:off x="2853006" y="3062147"/>
              <a:ext cx="17693" cy="11061"/>
            </a:xfrm>
            <a:custGeom>
              <a:rect b="b" l="l" r="r" t="t"/>
              <a:pathLst>
                <a:path extrusionOk="0" h="387" w="619">
                  <a:moveTo>
                    <a:pt x="39" y="1"/>
                  </a:moveTo>
                  <a:lnTo>
                    <a:pt x="1" y="386"/>
                  </a:lnTo>
                  <a:lnTo>
                    <a:pt x="580" y="386"/>
                  </a:lnTo>
                  <a:lnTo>
                    <a:pt x="618" y="1"/>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9"/>
            <p:cNvSpPr/>
            <p:nvPr/>
          </p:nvSpPr>
          <p:spPr>
            <a:xfrm>
              <a:off x="2869555" y="3062147"/>
              <a:ext cx="66254" cy="11061"/>
            </a:xfrm>
            <a:custGeom>
              <a:rect b="b" l="l" r="r" t="t"/>
              <a:pathLst>
                <a:path extrusionOk="0" h="387" w="2318">
                  <a:moveTo>
                    <a:pt x="39" y="1"/>
                  </a:moveTo>
                  <a:lnTo>
                    <a:pt x="1" y="386"/>
                  </a:lnTo>
                  <a:lnTo>
                    <a:pt x="2317" y="386"/>
                  </a:lnTo>
                  <a:lnTo>
                    <a:pt x="2279" y="1"/>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9"/>
            <p:cNvSpPr/>
            <p:nvPr/>
          </p:nvSpPr>
          <p:spPr>
            <a:xfrm>
              <a:off x="2850805" y="3084212"/>
              <a:ext cx="17664" cy="11061"/>
            </a:xfrm>
            <a:custGeom>
              <a:rect b="b" l="l" r="r" t="t"/>
              <a:pathLst>
                <a:path extrusionOk="0" h="387" w="618">
                  <a:moveTo>
                    <a:pt x="39" y="1"/>
                  </a:moveTo>
                  <a:lnTo>
                    <a:pt x="0" y="386"/>
                  </a:lnTo>
                  <a:lnTo>
                    <a:pt x="578" y="386"/>
                  </a:lnTo>
                  <a:lnTo>
                    <a:pt x="618" y="1"/>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9"/>
            <p:cNvSpPr/>
            <p:nvPr/>
          </p:nvSpPr>
          <p:spPr>
            <a:xfrm>
              <a:off x="2867297" y="3084212"/>
              <a:ext cx="70713" cy="11061"/>
            </a:xfrm>
            <a:custGeom>
              <a:rect b="b" l="l" r="r" t="t"/>
              <a:pathLst>
                <a:path extrusionOk="0" h="387" w="2474">
                  <a:moveTo>
                    <a:pt x="41" y="1"/>
                  </a:moveTo>
                  <a:lnTo>
                    <a:pt x="1" y="386"/>
                  </a:lnTo>
                  <a:lnTo>
                    <a:pt x="2474" y="386"/>
                  </a:lnTo>
                  <a:lnTo>
                    <a:pt x="2433" y="1"/>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9"/>
            <p:cNvSpPr/>
            <p:nvPr/>
          </p:nvSpPr>
          <p:spPr>
            <a:xfrm>
              <a:off x="2848604" y="3106307"/>
              <a:ext cx="17664" cy="10976"/>
            </a:xfrm>
            <a:custGeom>
              <a:rect b="b" l="l" r="r" t="t"/>
              <a:pathLst>
                <a:path extrusionOk="0" h="384" w="618">
                  <a:moveTo>
                    <a:pt x="40" y="0"/>
                  </a:moveTo>
                  <a:lnTo>
                    <a:pt x="0" y="384"/>
                  </a:lnTo>
                  <a:lnTo>
                    <a:pt x="579" y="384"/>
                  </a:lnTo>
                  <a:lnTo>
                    <a:pt x="618" y="0"/>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9"/>
            <p:cNvSpPr/>
            <p:nvPr/>
          </p:nvSpPr>
          <p:spPr>
            <a:xfrm>
              <a:off x="2865125" y="3106307"/>
              <a:ext cx="75086" cy="10976"/>
            </a:xfrm>
            <a:custGeom>
              <a:rect b="b" l="l" r="r" t="t"/>
              <a:pathLst>
                <a:path extrusionOk="0" h="384" w="2627">
                  <a:moveTo>
                    <a:pt x="40" y="0"/>
                  </a:moveTo>
                  <a:lnTo>
                    <a:pt x="1" y="384"/>
                  </a:lnTo>
                  <a:lnTo>
                    <a:pt x="2627" y="384"/>
                  </a:lnTo>
                  <a:lnTo>
                    <a:pt x="2588" y="0"/>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9"/>
            <p:cNvSpPr/>
            <p:nvPr/>
          </p:nvSpPr>
          <p:spPr>
            <a:xfrm>
              <a:off x="2844688" y="3271742"/>
              <a:ext cx="99496" cy="121304"/>
            </a:xfrm>
            <a:custGeom>
              <a:rect b="b" l="l" r="r" t="t"/>
              <a:pathLst>
                <a:path extrusionOk="0" h="4244" w="3481">
                  <a:moveTo>
                    <a:pt x="197" y="0"/>
                  </a:moveTo>
                  <a:cubicBezTo>
                    <a:pt x="143" y="0"/>
                    <a:pt x="91" y="22"/>
                    <a:pt x="54" y="63"/>
                  </a:cubicBezTo>
                  <a:cubicBezTo>
                    <a:pt x="18" y="104"/>
                    <a:pt x="0" y="158"/>
                    <a:pt x="6" y="211"/>
                  </a:cubicBezTo>
                  <a:lnTo>
                    <a:pt x="390" y="4071"/>
                  </a:lnTo>
                  <a:cubicBezTo>
                    <a:pt x="400" y="4169"/>
                    <a:pt x="484" y="4243"/>
                    <a:pt x="582" y="4243"/>
                  </a:cubicBezTo>
                  <a:lnTo>
                    <a:pt x="2897" y="4243"/>
                  </a:lnTo>
                  <a:cubicBezTo>
                    <a:pt x="2997" y="4243"/>
                    <a:pt x="3080" y="4169"/>
                    <a:pt x="3089" y="4071"/>
                  </a:cubicBezTo>
                  <a:lnTo>
                    <a:pt x="3474" y="211"/>
                  </a:lnTo>
                  <a:cubicBezTo>
                    <a:pt x="3480" y="158"/>
                    <a:pt x="3462" y="104"/>
                    <a:pt x="3428" y="63"/>
                  </a:cubicBezTo>
                  <a:cubicBezTo>
                    <a:pt x="3391" y="22"/>
                    <a:pt x="3339" y="0"/>
                    <a:pt x="32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9"/>
            <p:cNvSpPr/>
            <p:nvPr/>
          </p:nvSpPr>
          <p:spPr>
            <a:xfrm>
              <a:off x="2844688" y="3271742"/>
              <a:ext cx="33156" cy="121304"/>
            </a:xfrm>
            <a:custGeom>
              <a:rect b="b" l="l" r="r" t="t"/>
              <a:pathLst>
                <a:path extrusionOk="0" h="4244" w="1160">
                  <a:moveTo>
                    <a:pt x="197" y="0"/>
                  </a:moveTo>
                  <a:cubicBezTo>
                    <a:pt x="143" y="0"/>
                    <a:pt x="91" y="22"/>
                    <a:pt x="54" y="63"/>
                  </a:cubicBezTo>
                  <a:cubicBezTo>
                    <a:pt x="18" y="104"/>
                    <a:pt x="0" y="158"/>
                    <a:pt x="6" y="211"/>
                  </a:cubicBezTo>
                  <a:lnTo>
                    <a:pt x="390" y="4071"/>
                  </a:lnTo>
                  <a:cubicBezTo>
                    <a:pt x="400" y="4169"/>
                    <a:pt x="484" y="4243"/>
                    <a:pt x="582" y="4243"/>
                  </a:cubicBezTo>
                  <a:lnTo>
                    <a:pt x="1159" y="4243"/>
                  </a:lnTo>
                  <a:cubicBezTo>
                    <a:pt x="1060" y="4243"/>
                    <a:pt x="976" y="4169"/>
                    <a:pt x="967" y="4071"/>
                  </a:cubicBezTo>
                  <a:lnTo>
                    <a:pt x="582" y="211"/>
                  </a:lnTo>
                  <a:cubicBezTo>
                    <a:pt x="576" y="158"/>
                    <a:pt x="595" y="104"/>
                    <a:pt x="633" y="63"/>
                  </a:cubicBezTo>
                  <a:cubicBezTo>
                    <a:pt x="670" y="22"/>
                    <a:pt x="722" y="0"/>
                    <a:pt x="775" y="0"/>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9"/>
            <p:cNvSpPr/>
            <p:nvPr/>
          </p:nvSpPr>
          <p:spPr>
            <a:xfrm>
              <a:off x="2853006" y="3359976"/>
              <a:ext cx="17693" cy="11004"/>
            </a:xfrm>
            <a:custGeom>
              <a:rect b="b" l="l" r="r" t="t"/>
              <a:pathLst>
                <a:path extrusionOk="0" h="385" w="619">
                  <a:moveTo>
                    <a:pt x="1" y="0"/>
                  </a:moveTo>
                  <a:lnTo>
                    <a:pt x="39" y="384"/>
                  </a:lnTo>
                  <a:lnTo>
                    <a:pt x="618" y="384"/>
                  </a:lnTo>
                  <a:lnTo>
                    <a:pt x="580" y="0"/>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9"/>
            <p:cNvSpPr/>
            <p:nvPr/>
          </p:nvSpPr>
          <p:spPr>
            <a:xfrm>
              <a:off x="2869555" y="3359976"/>
              <a:ext cx="66254" cy="11004"/>
            </a:xfrm>
            <a:custGeom>
              <a:rect b="b" l="l" r="r" t="t"/>
              <a:pathLst>
                <a:path extrusionOk="0" h="385" w="2318">
                  <a:moveTo>
                    <a:pt x="1" y="0"/>
                  </a:moveTo>
                  <a:lnTo>
                    <a:pt x="39" y="384"/>
                  </a:lnTo>
                  <a:lnTo>
                    <a:pt x="2279" y="384"/>
                  </a:lnTo>
                  <a:lnTo>
                    <a:pt x="2317" y="0"/>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9"/>
            <p:cNvSpPr/>
            <p:nvPr/>
          </p:nvSpPr>
          <p:spPr>
            <a:xfrm>
              <a:off x="2850805" y="3337911"/>
              <a:ext cx="17664" cy="11033"/>
            </a:xfrm>
            <a:custGeom>
              <a:rect b="b" l="l" r="r" t="t"/>
              <a:pathLst>
                <a:path extrusionOk="0" h="386" w="618">
                  <a:moveTo>
                    <a:pt x="0" y="0"/>
                  </a:moveTo>
                  <a:lnTo>
                    <a:pt x="39" y="386"/>
                  </a:lnTo>
                  <a:lnTo>
                    <a:pt x="618" y="386"/>
                  </a:lnTo>
                  <a:lnTo>
                    <a:pt x="578" y="0"/>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9"/>
            <p:cNvSpPr/>
            <p:nvPr/>
          </p:nvSpPr>
          <p:spPr>
            <a:xfrm>
              <a:off x="2867297" y="3337911"/>
              <a:ext cx="70713" cy="11033"/>
            </a:xfrm>
            <a:custGeom>
              <a:rect b="b" l="l" r="r" t="t"/>
              <a:pathLst>
                <a:path extrusionOk="0" h="386" w="2474">
                  <a:moveTo>
                    <a:pt x="1" y="0"/>
                  </a:moveTo>
                  <a:lnTo>
                    <a:pt x="41" y="386"/>
                  </a:lnTo>
                  <a:lnTo>
                    <a:pt x="2433" y="386"/>
                  </a:lnTo>
                  <a:lnTo>
                    <a:pt x="2474" y="0"/>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9"/>
            <p:cNvSpPr/>
            <p:nvPr/>
          </p:nvSpPr>
          <p:spPr>
            <a:xfrm>
              <a:off x="2848604" y="3315816"/>
              <a:ext cx="17664" cy="11061"/>
            </a:xfrm>
            <a:custGeom>
              <a:rect b="b" l="l" r="r" t="t"/>
              <a:pathLst>
                <a:path extrusionOk="0" h="387" w="618">
                  <a:moveTo>
                    <a:pt x="0" y="1"/>
                  </a:moveTo>
                  <a:lnTo>
                    <a:pt x="40" y="386"/>
                  </a:lnTo>
                  <a:lnTo>
                    <a:pt x="618" y="386"/>
                  </a:lnTo>
                  <a:lnTo>
                    <a:pt x="579" y="1"/>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9"/>
            <p:cNvSpPr/>
            <p:nvPr/>
          </p:nvSpPr>
          <p:spPr>
            <a:xfrm>
              <a:off x="2865125" y="3315816"/>
              <a:ext cx="75086" cy="11061"/>
            </a:xfrm>
            <a:custGeom>
              <a:rect b="b" l="l" r="r" t="t"/>
              <a:pathLst>
                <a:path extrusionOk="0" h="387" w="2627">
                  <a:moveTo>
                    <a:pt x="1" y="1"/>
                  </a:moveTo>
                  <a:lnTo>
                    <a:pt x="40" y="386"/>
                  </a:lnTo>
                  <a:lnTo>
                    <a:pt x="2588" y="386"/>
                  </a:lnTo>
                  <a:lnTo>
                    <a:pt x="2627" y="1"/>
                  </a:ln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9"/>
            <p:cNvSpPr/>
            <p:nvPr/>
          </p:nvSpPr>
          <p:spPr>
            <a:xfrm>
              <a:off x="2966050" y="3194541"/>
              <a:ext cx="38644" cy="44131"/>
            </a:xfrm>
            <a:custGeom>
              <a:rect b="b" l="l" r="r" t="t"/>
              <a:pathLst>
                <a:path extrusionOk="0" h="1544" w="1352">
                  <a:moveTo>
                    <a:pt x="194" y="0"/>
                  </a:moveTo>
                  <a:cubicBezTo>
                    <a:pt x="87" y="0"/>
                    <a:pt x="1" y="85"/>
                    <a:pt x="1" y="194"/>
                  </a:cubicBezTo>
                  <a:lnTo>
                    <a:pt x="1" y="1350"/>
                  </a:lnTo>
                  <a:cubicBezTo>
                    <a:pt x="1" y="1456"/>
                    <a:pt x="85" y="1543"/>
                    <a:pt x="194" y="1543"/>
                  </a:cubicBezTo>
                  <a:lnTo>
                    <a:pt x="1158" y="1543"/>
                  </a:lnTo>
                  <a:cubicBezTo>
                    <a:pt x="1265" y="1543"/>
                    <a:pt x="1352" y="1457"/>
                    <a:pt x="1352" y="1350"/>
                  </a:cubicBezTo>
                  <a:lnTo>
                    <a:pt x="1352" y="194"/>
                  </a:lnTo>
                  <a:cubicBezTo>
                    <a:pt x="1352" y="85"/>
                    <a:pt x="1265" y="0"/>
                    <a:pt x="11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9"/>
            <p:cNvSpPr/>
            <p:nvPr/>
          </p:nvSpPr>
          <p:spPr>
            <a:xfrm>
              <a:off x="2966050" y="3216521"/>
              <a:ext cx="38644" cy="22094"/>
            </a:xfrm>
            <a:custGeom>
              <a:rect b="b" l="l" r="r" t="t"/>
              <a:pathLst>
                <a:path extrusionOk="0" h="773" w="1352">
                  <a:moveTo>
                    <a:pt x="1" y="1"/>
                  </a:moveTo>
                  <a:lnTo>
                    <a:pt x="1" y="580"/>
                  </a:lnTo>
                  <a:cubicBezTo>
                    <a:pt x="1" y="685"/>
                    <a:pt x="85" y="773"/>
                    <a:pt x="194" y="773"/>
                  </a:cubicBezTo>
                  <a:lnTo>
                    <a:pt x="1158" y="773"/>
                  </a:lnTo>
                  <a:cubicBezTo>
                    <a:pt x="1265" y="773"/>
                    <a:pt x="1352" y="687"/>
                    <a:pt x="1352" y="580"/>
                  </a:cubicBezTo>
                  <a:lnTo>
                    <a:pt x="1352" y="1"/>
                  </a:lnTo>
                  <a:cubicBezTo>
                    <a:pt x="1352" y="109"/>
                    <a:pt x="1265" y="194"/>
                    <a:pt x="1158" y="194"/>
                  </a:cubicBezTo>
                  <a:lnTo>
                    <a:pt x="194" y="194"/>
                  </a:lnTo>
                  <a:cubicBezTo>
                    <a:pt x="87" y="194"/>
                    <a:pt x="1" y="109"/>
                    <a:pt x="1"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9"/>
            <p:cNvSpPr/>
            <p:nvPr/>
          </p:nvSpPr>
          <p:spPr>
            <a:xfrm>
              <a:off x="2806159" y="3128315"/>
              <a:ext cx="176497" cy="176526"/>
            </a:xfrm>
            <a:custGeom>
              <a:rect b="b" l="l" r="r" t="t"/>
              <a:pathLst>
                <a:path extrusionOk="0" h="6176" w="6175">
                  <a:moveTo>
                    <a:pt x="3087" y="1"/>
                  </a:moveTo>
                  <a:cubicBezTo>
                    <a:pt x="1385" y="1"/>
                    <a:pt x="0" y="1388"/>
                    <a:pt x="0" y="3088"/>
                  </a:cubicBezTo>
                  <a:cubicBezTo>
                    <a:pt x="0" y="4790"/>
                    <a:pt x="1385" y="6176"/>
                    <a:pt x="3087" y="6176"/>
                  </a:cubicBezTo>
                  <a:cubicBezTo>
                    <a:pt x="4788" y="6176"/>
                    <a:pt x="6175" y="4790"/>
                    <a:pt x="6175" y="3088"/>
                  </a:cubicBezTo>
                  <a:cubicBezTo>
                    <a:pt x="6175" y="1388"/>
                    <a:pt x="4788" y="1"/>
                    <a:pt x="3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9"/>
            <p:cNvSpPr/>
            <p:nvPr/>
          </p:nvSpPr>
          <p:spPr>
            <a:xfrm>
              <a:off x="2806159" y="3138062"/>
              <a:ext cx="145028" cy="166779"/>
            </a:xfrm>
            <a:custGeom>
              <a:rect b="b" l="l" r="r" t="t"/>
              <a:pathLst>
                <a:path extrusionOk="0" h="5835" w="5074">
                  <a:moveTo>
                    <a:pt x="1678" y="1"/>
                  </a:moveTo>
                  <a:lnTo>
                    <a:pt x="1678" y="1"/>
                  </a:lnTo>
                  <a:cubicBezTo>
                    <a:pt x="682" y="514"/>
                    <a:pt x="0" y="1552"/>
                    <a:pt x="0" y="2747"/>
                  </a:cubicBezTo>
                  <a:cubicBezTo>
                    <a:pt x="0" y="4449"/>
                    <a:pt x="1385" y="5835"/>
                    <a:pt x="3087" y="5835"/>
                  </a:cubicBezTo>
                  <a:cubicBezTo>
                    <a:pt x="3842" y="5835"/>
                    <a:pt x="4535" y="5562"/>
                    <a:pt x="5074" y="5110"/>
                  </a:cubicBezTo>
                  <a:lnTo>
                    <a:pt x="5074" y="5110"/>
                  </a:lnTo>
                  <a:cubicBezTo>
                    <a:pt x="4651" y="5326"/>
                    <a:pt x="4174" y="5448"/>
                    <a:pt x="3665" y="5448"/>
                  </a:cubicBezTo>
                  <a:cubicBezTo>
                    <a:pt x="1964" y="5448"/>
                    <a:pt x="577" y="4063"/>
                    <a:pt x="577" y="2360"/>
                  </a:cubicBezTo>
                  <a:cubicBezTo>
                    <a:pt x="577" y="1414"/>
                    <a:pt x="1006" y="566"/>
                    <a:pt x="1678" y="1"/>
                  </a:cubicBezTo>
                  <a:close/>
                </a:path>
              </a:pathLst>
            </a:custGeom>
            <a:solidFill>
              <a:srgbClr val="000000">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9"/>
            <p:cNvSpPr/>
            <p:nvPr/>
          </p:nvSpPr>
          <p:spPr>
            <a:xfrm>
              <a:off x="2828168" y="3150410"/>
              <a:ext cx="132423" cy="132394"/>
            </a:xfrm>
            <a:custGeom>
              <a:rect b="b" l="l" r="r" t="t"/>
              <a:pathLst>
                <a:path extrusionOk="0" h="4632" w="4633">
                  <a:moveTo>
                    <a:pt x="2317" y="0"/>
                  </a:moveTo>
                  <a:cubicBezTo>
                    <a:pt x="1041" y="0"/>
                    <a:pt x="1" y="1039"/>
                    <a:pt x="1" y="2315"/>
                  </a:cubicBezTo>
                  <a:cubicBezTo>
                    <a:pt x="1" y="3592"/>
                    <a:pt x="1039" y="4632"/>
                    <a:pt x="2317" y="4632"/>
                  </a:cubicBezTo>
                  <a:cubicBezTo>
                    <a:pt x="3593" y="4632"/>
                    <a:pt x="4633" y="3593"/>
                    <a:pt x="4633" y="2315"/>
                  </a:cubicBezTo>
                  <a:cubicBezTo>
                    <a:pt x="4633" y="1039"/>
                    <a:pt x="3594" y="0"/>
                    <a:pt x="23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9"/>
            <p:cNvSpPr/>
            <p:nvPr/>
          </p:nvSpPr>
          <p:spPr>
            <a:xfrm>
              <a:off x="2844774" y="3166902"/>
              <a:ext cx="90464" cy="98695"/>
            </a:xfrm>
            <a:custGeom>
              <a:rect b="b" l="l" r="r" t="t"/>
              <a:pathLst>
                <a:path extrusionOk="0" h="3453" w="3165">
                  <a:moveTo>
                    <a:pt x="1480" y="1"/>
                  </a:moveTo>
                  <a:cubicBezTo>
                    <a:pt x="1469" y="1"/>
                    <a:pt x="1459" y="1"/>
                    <a:pt x="1448" y="3"/>
                  </a:cubicBezTo>
                  <a:cubicBezTo>
                    <a:pt x="609" y="145"/>
                    <a:pt x="0" y="865"/>
                    <a:pt x="0" y="1714"/>
                  </a:cubicBezTo>
                  <a:cubicBezTo>
                    <a:pt x="0" y="2673"/>
                    <a:pt x="780" y="3452"/>
                    <a:pt x="1738" y="3452"/>
                  </a:cubicBezTo>
                  <a:cubicBezTo>
                    <a:pt x="2278" y="3452"/>
                    <a:pt x="2780" y="3207"/>
                    <a:pt x="3111" y="2777"/>
                  </a:cubicBezTo>
                  <a:cubicBezTo>
                    <a:pt x="3159" y="2716"/>
                    <a:pt x="3165" y="2628"/>
                    <a:pt x="3123" y="2561"/>
                  </a:cubicBezTo>
                  <a:cubicBezTo>
                    <a:pt x="3089" y="2502"/>
                    <a:pt x="3025" y="2467"/>
                    <a:pt x="2959" y="2467"/>
                  </a:cubicBezTo>
                  <a:cubicBezTo>
                    <a:pt x="2948" y="2467"/>
                    <a:pt x="2938" y="2468"/>
                    <a:pt x="2927" y="2470"/>
                  </a:cubicBezTo>
                  <a:cubicBezTo>
                    <a:pt x="2849" y="2482"/>
                    <a:pt x="2775" y="2488"/>
                    <a:pt x="2701" y="2488"/>
                  </a:cubicBezTo>
                  <a:cubicBezTo>
                    <a:pt x="1957" y="2488"/>
                    <a:pt x="1351" y="1883"/>
                    <a:pt x="1351" y="1139"/>
                  </a:cubicBezTo>
                  <a:cubicBezTo>
                    <a:pt x="1351" y="837"/>
                    <a:pt x="1448" y="552"/>
                    <a:pt x="1631" y="313"/>
                  </a:cubicBezTo>
                  <a:cubicBezTo>
                    <a:pt x="1680" y="249"/>
                    <a:pt x="1686" y="164"/>
                    <a:pt x="1644" y="94"/>
                  </a:cubicBezTo>
                  <a:cubicBezTo>
                    <a:pt x="1610" y="35"/>
                    <a:pt x="1546" y="1"/>
                    <a:pt x="14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9"/>
            <p:cNvSpPr/>
            <p:nvPr/>
          </p:nvSpPr>
          <p:spPr>
            <a:xfrm>
              <a:off x="2844717" y="3170846"/>
              <a:ext cx="85119" cy="94751"/>
            </a:xfrm>
            <a:custGeom>
              <a:rect b="b" l="l" r="r" t="t"/>
              <a:pathLst>
                <a:path extrusionOk="0" h="3315" w="2978">
                  <a:moveTo>
                    <a:pt x="1006" y="1"/>
                  </a:moveTo>
                  <a:lnTo>
                    <a:pt x="1006" y="1"/>
                  </a:lnTo>
                  <a:cubicBezTo>
                    <a:pt x="404" y="279"/>
                    <a:pt x="1" y="885"/>
                    <a:pt x="1" y="1576"/>
                  </a:cubicBezTo>
                  <a:cubicBezTo>
                    <a:pt x="1" y="2535"/>
                    <a:pt x="780" y="3314"/>
                    <a:pt x="1737" y="3314"/>
                  </a:cubicBezTo>
                  <a:cubicBezTo>
                    <a:pt x="2210" y="3314"/>
                    <a:pt x="2652" y="3125"/>
                    <a:pt x="2978" y="2791"/>
                  </a:cubicBezTo>
                  <a:lnTo>
                    <a:pt x="2978" y="2791"/>
                  </a:lnTo>
                  <a:cubicBezTo>
                    <a:pt x="2755" y="2895"/>
                    <a:pt x="2509" y="2951"/>
                    <a:pt x="2253" y="2951"/>
                  </a:cubicBezTo>
                  <a:cubicBezTo>
                    <a:pt x="1295" y="2951"/>
                    <a:pt x="515" y="2172"/>
                    <a:pt x="515" y="1213"/>
                  </a:cubicBezTo>
                  <a:cubicBezTo>
                    <a:pt x="515" y="745"/>
                    <a:pt x="700" y="316"/>
                    <a:pt x="1006" y="1"/>
                  </a:cubicBezTo>
                  <a:close/>
                </a:path>
              </a:pathLst>
            </a:custGeom>
            <a:solidFill>
              <a:srgbClr val="FFD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9"/>
            <p:cNvSpPr/>
            <p:nvPr/>
          </p:nvSpPr>
          <p:spPr>
            <a:xfrm>
              <a:off x="2953416" y="3100676"/>
              <a:ext cx="36357" cy="38701"/>
            </a:xfrm>
            <a:custGeom>
              <a:rect b="b" l="l" r="r" t="t"/>
              <a:pathLst>
                <a:path extrusionOk="0" h="1354" w="1272">
                  <a:moveTo>
                    <a:pt x="251" y="1"/>
                  </a:moveTo>
                  <a:cubicBezTo>
                    <a:pt x="142" y="1"/>
                    <a:pt x="57" y="89"/>
                    <a:pt x="57" y="194"/>
                  </a:cubicBezTo>
                  <a:cubicBezTo>
                    <a:pt x="57" y="303"/>
                    <a:pt x="145" y="388"/>
                    <a:pt x="251" y="388"/>
                  </a:cubicBezTo>
                  <a:lnTo>
                    <a:pt x="620" y="388"/>
                  </a:lnTo>
                  <a:lnTo>
                    <a:pt x="99" y="1039"/>
                  </a:lnTo>
                  <a:cubicBezTo>
                    <a:pt x="1" y="1164"/>
                    <a:pt x="93" y="1353"/>
                    <a:pt x="251" y="1353"/>
                  </a:cubicBezTo>
                  <a:lnTo>
                    <a:pt x="1023" y="1353"/>
                  </a:lnTo>
                  <a:cubicBezTo>
                    <a:pt x="1128" y="1353"/>
                    <a:pt x="1216" y="1268"/>
                    <a:pt x="1215" y="1160"/>
                  </a:cubicBezTo>
                  <a:cubicBezTo>
                    <a:pt x="1215" y="1053"/>
                    <a:pt x="1128" y="966"/>
                    <a:pt x="1023" y="966"/>
                  </a:cubicBezTo>
                  <a:lnTo>
                    <a:pt x="652" y="966"/>
                  </a:lnTo>
                  <a:lnTo>
                    <a:pt x="1173" y="316"/>
                  </a:lnTo>
                  <a:cubicBezTo>
                    <a:pt x="1271" y="191"/>
                    <a:pt x="1181" y="1"/>
                    <a:pt x="1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9"/>
            <p:cNvSpPr/>
            <p:nvPr/>
          </p:nvSpPr>
          <p:spPr>
            <a:xfrm>
              <a:off x="2992031" y="3078667"/>
              <a:ext cx="36357" cy="38615"/>
            </a:xfrm>
            <a:custGeom>
              <a:rect b="b" l="l" r="r" t="t"/>
              <a:pathLst>
                <a:path extrusionOk="0" h="1351" w="1272">
                  <a:moveTo>
                    <a:pt x="249" y="0"/>
                  </a:moveTo>
                  <a:cubicBezTo>
                    <a:pt x="142" y="0"/>
                    <a:pt x="56" y="86"/>
                    <a:pt x="56" y="193"/>
                  </a:cubicBezTo>
                  <a:cubicBezTo>
                    <a:pt x="56" y="301"/>
                    <a:pt x="144" y="387"/>
                    <a:pt x="249" y="387"/>
                  </a:cubicBezTo>
                  <a:lnTo>
                    <a:pt x="620" y="387"/>
                  </a:lnTo>
                  <a:lnTo>
                    <a:pt x="99" y="1037"/>
                  </a:lnTo>
                  <a:cubicBezTo>
                    <a:pt x="1" y="1162"/>
                    <a:pt x="91" y="1351"/>
                    <a:pt x="249" y="1351"/>
                  </a:cubicBezTo>
                  <a:lnTo>
                    <a:pt x="1021" y="1351"/>
                  </a:lnTo>
                  <a:cubicBezTo>
                    <a:pt x="1127" y="1351"/>
                    <a:pt x="1215" y="1266"/>
                    <a:pt x="1215" y="1158"/>
                  </a:cubicBezTo>
                  <a:cubicBezTo>
                    <a:pt x="1215" y="1050"/>
                    <a:pt x="1127" y="964"/>
                    <a:pt x="1021" y="964"/>
                  </a:cubicBezTo>
                  <a:lnTo>
                    <a:pt x="651" y="964"/>
                  </a:lnTo>
                  <a:lnTo>
                    <a:pt x="1172" y="314"/>
                  </a:lnTo>
                  <a:cubicBezTo>
                    <a:pt x="1271" y="189"/>
                    <a:pt x="1179"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9"/>
            <p:cNvSpPr/>
            <p:nvPr/>
          </p:nvSpPr>
          <p:spPr>
            <a:xfrm>
              <a:off x="3030617" y="3056630"/>
              <a:ext cx="36328" cy="38672"/>
            </a:xfrm>
            <a:custGeom>
              <a:rect b="b" l="l" r="r" t="t"/>
              <a:pathLst>
                <a:path extrusionOk="0" h="1353" w="1271">
                  <a:moveTo>
                    <a:pt x="250" y="0"/>
                  </a:moveTo>
                  <a:cubicBezTo>
                    <a:pt x="142" y="0"/>
                    <a:pt x="57" y="88"/>
                    <a:pt x="57" y="194"/>
                  </a:cubicBezTo>
                  <a:cubicBezTo>
                    <a:pt x="57" y="302"/>
                    <a:pt x="145" y="387"/>
                    <a:pt x="250" y="387"/>
                  </a:cubicBezTo>
                  <a:lnTo>
                    <a:pt x="619" y="387"/>
                  </a:lnTo>
                  <a:lnTo>
                    <a:pt x="98" y="1039"/>
                  </a:lnTo>
                  <a:cubicBezTo>
                    <a:pt x="0" y="1162"/>
                    <a:pt x="91" y="1353"/>
                    <a:pt x="250" y="1353"/>
                  </a:cubicBezTo>
                  <a:lnTo>
                    <a:pt x="1021" y="1353"/>
                  </a:lnTo>
                  <a:cubicBezTo>
                    <a:pt x="1128" y="1353"/>
                    <a:pt x="1216" y="1265"/>
                    <a:pt x="1214" y="1159"/>
                  </a:cubicBezTo>
                  <a:cubicBezTo>
                    <a:pt x="1214" y="1051"/>
                    <a:pt x="1128" y="966"/>
                    <a:pt x="1021" y="966"/>
                  </a:cubicBezTo>
                  <a:lnTo>
                    <a:pt x="652" y="966"/>
                  </a:lnTo>
                  <a:lnTo>
                    <a:pt x="1173" y="314"/>
                  </a:lnTo>
                  <a:cubicBezTo>
                    <a:pt x="1271" y="191"/>
                    <a:pt x="1180" y="0"/>
                    <a:pt x="1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50"/>
          <p:cNvSpPr txBox="1"/>
          <p:nvPr>
            <p:ph idx="15" type="title"/>
          </p:nvPr>
        </p:nvSpPr>
        <p:spPr>
          <a:xfrm>
            <a:off x="720000" y="484050"/>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 / Customer responses</a:t>
            </a:r>
            <a:endParaRPr/>
          </a:p>
        </p:txBody>
      </p:sp>
      <p:sp>
        <p:nvSpPr>
          <p:cNvPr id="1880" name="Google Shape;1880;p50"/>
          <p:cNvSpPr txBox="1"/>
          <p:nvPr/>
        </p:nvSpPr>
        <p:spPr>
          <a:xfrm>
            <a:off x="649950" y="1075775"/>
            <a:ext cx="7844100" cy="3561000"/>
          </a:xfrm>
          <a:prstGeom prst="rect">
            <a:avLst/>
          </a:prstGeom>
          <a:noFill/>
          <a:ln>
            <a:noFill/>
          </a:ln>
        </p:spPr>
        <p:txBody>
          <a:bodyPr anchorCtr="0" anchor="t" bIns="91425" lIns="91425" spcFirstLastPara="1" rIns="91425" wrap="square" tIns="91425">
            <a:noAutofit/>
          </a:bodyPr>
          <a:lstStyle/>
          <a:p>
            <a:pPr indent="-336550" lvl="1" marL="914400" rtl="0" algn="l">
              <a:lnSpc>
                <a:spcPct val="115000"/>
              </a:lnSpc>
              <a:spcBef>
                <a:spcPts val="1200"/>
              </a:spcBef>
              <a:spcAft>
                <a:spcPts val="0"/>
              </a:spcAft>
              <a:buClr>
                <a:schemeClr val="dk1"/>
              </a:buClr>
              <a:buSzPts val="1700"/>
              <a:buFont typeface="Barlow"/>
              <a:buChar char="○"/>
            </a:pPr>
            <a:r>
              <a:rPr b="1" lang="en" sz="1700">
                <a:solidFill>
                  <a:schemeClr val="dk1"/>
                </a:solidFill>
                <a:latin typeface="Barlow"/>
                <a:ea typeface="Barlow"/>
                <a:cs typeface="Barlow"/>
                <a:sym typeface="Barlow"/>
              </a:rPr>
              <a:t>Q: </a:t>
            </a:r>
            <a:r>
              <a:rPr b="1" lang="en" sz="1600">
                <a:solidFill>
                  <a:schemeClr val="dk1"/>
                </a:solidFill>
                <a:latin typeface="Barlow"/>
                <a:ea typeface="Barlow"/>
                <a:cs typeface="Barlow"/>
                <a:sym typeface="Barlow"/>
              </a:rPr>
              <a:t>Do you think there are any features missing or </a:t>
            </a:r>
            <a:r>
              <a:rPr b="1" lang="en" sz="1600">
                <a:solidFill>
                  <a:schemeClr val="dk1"/>
                </a:solidFill>
                <a:latin typeface="Barlow"/>
                <a:ea typeface="Barlow"/>
                <a:cs typeface="Barlow"/>
                <a:sym typeface="Barlow"/>
              </a:rPr>
              <a:t>unnecessary</a:t>
            </a:r>
            <a:r>
              <a:rPr b="1" lang="en" sz="1600">
                <a:solidFill>
                  <a:schemeClr val="dk1"/>
                </a:solidFill>
                <a:latin typeface="Barlow"/>
                <a:ea typeface="Barlow"/>
                <a:cs typeface="Barlow"/>
                <a:sym typeface="Barlow"/>
              </a:rPr>
              <a:t> in the app?</a:t>
            </a:r>
            <a:endParaRPr b="1" sz="1600">
              <a:solidFill>
                <a:schemeClr val="dk1"/>
              </a:solidFill>
              <a:latin typeface="Barlow"/>
              <a:ea typeface="Barlow"/>
              <a:cs typeface="Barlow"/>
              <a:sym typeface="Barlow"/>
            </a:endParaRPr>
          </a:p>
          <a:p>
            <a:pPr indent="0" lvl="0" marL="914400" rtl="0" algn="l">
              <a:lnSpc>
                <a:spcPct val="115000"/>
              </a:lnSpc>
              <a:spcBef>
                <a:spcPts val="1200"/>
              </a:spcBef>
              <a:spcAft>
                <a:spcPts val="0"/>
              </a:spcAft>
              <a:buNone/>
            </a:pPr>
            <a:r>
              <a:rPr lang="en" sz="1700">
                <a:solidFill>
                  <a:schemeClr val="dk1"/>
                </a:solidFill>
                <a:latin typeface="Barlow"/>
                <a:ea typeface="Barlow"/>
                <a:cs typeface="Barlow"/>
                <a:sym typeface="Barlow"/>
              </a:rPr>
              <a:t>“</a:t>
            </a:r>
            <a:r>
              <a:rPr lang="en" sz="1300">
                <a:solidFill>
                  <a:schemeClr val="dk1"/>
                </a:solidFill>
                <a:latin typeface="Barlow"/>
                <a:ea typeface="Barlow"/>
                <a:cs typeface="Barlow"/>
                <a:sym typeface="Barlow"/>
              </a:rPr>
              <a:t>The alarm works for waking up but I wish tavo could pair with oura ring or something to actually get sleep data. I get no info about sleep quality from Tavo app.”</a:t>
            </a:r>
            <a:endParaRPr sz="1300">
              <a:solidFill>
                <a:schemeClr val="dk1"/>
              </a:solidFill>
              <a:latin typeface="Barlow"/>
              <a:ea typeface="Barlow"/>
              <a:cs typeface="Barlow"/>
              <a:sym typeface="Barlow"/>
            </a:endParaRPr>
          </a:p>
          <a:p>
            <a:pPr indent="0" lvl="0" marL="914400" rtl="0" algn="l">
              <a:lnSpc>
                <a:spcPct val="115000"/>
              </a:lnSpc>
              <a:spcBef>
                <a:spcPts val="1200"/>
              </a:spcBef>
              <a:spcAft>
                <a:spcPts val="0"/>
              </a:spcAft>
              <a:buNone/>
            </a:pPr>
            <a:r>
              <a:rPr lang="en" sz="1300">
                <a:solidFill>
                  <a:schemeClr val="dk1"/>
                </a:solidFill>
                <a:latin typeface="Barlow"/>
                <a:ea typeface="Barlow"/>
                <a:cs typeface="Barlow"/>
                <a:sym typeface="Barlow"/>
              </a:rPr>
              <a:t>“Setting recurring alarms. I don't like having to set my alarm every night - it would be helpful to just set an alarm for each weekday or every day ahead of time.”</a:t>
            </a:r>
            <a:endParaRPr sz="1300">
              <a:solidFill>
                <a:schemeClr val="dk1"/>
              </a:solidFill>
              <a:latin typeface="Barlow"/>
              <a:ea typeface="Barlow"/>
              <a:cs typeface="Barlow"/>
              <a:sym typeface="Barlow"/>
            </a:endParaRPr>
          </a:p>
          <a:p>
            <a:pPr indent="-336550" lvl="1" marL="914400" rtl="0" algn="l">
              <a:lnSpc>
                <a:spcPct val="115000"/>
              </a:lnSpc>
              <a:spcBef>
                <a:spcPts val="1200"/>
              </a:spcBef>
              <a:spcAft>
                <a:spcPts val="0"/>
              </a:spcAft>
              <a:buClr>
                <a:schemeClr val="dk1"/>
              </a:buClr>
              <a:buSzPts val="1700"/>
              <a:buFont typeface="Barlow"/>
              <a:buChar char="○"/>
            </a:pPr>
            <a:r>
              <a:rPr b="1" lang="en" sz="1700">
                <a:solidFill>
                  <a:schemeClr val="dk1"/>
                </a:solidFill>
                <a:latin typeface="Barlow"/>
                <a:ea typeface="Barlow"/>
                <a:cs typeface="Barlow"/>
                <a:sym typeface="Barlow"/>
              </a:rPr>
              <a:t>Q: Is the data easy to understand and valuable for you?</a:t>
            </a:r>
            <a:endParaRPr b="1" sz="1700">
              <a:solidFill>
                <a:schemeClr val="dk1"/>
              </a:solidFill>
              <a:latin typeface="Barlow"/>
              <a:ea typeface="Barlow"/>
              <a:cs typeface="Barlow"/>
              <a:sym typeface="Barlow"/>
            </a:endParaRPr>
          </a:p>
          <a:p>
            <a:pPr indent="0" lvl="0" marL="914400" rtl="0" algn="l">
              <a:lnSpc>
                <a:spcPct val="115000"/>
              </a:lnSpc>
              <a:spcBef>
                <a:spcPts val="1200"/>
              </a:spcBef>
              <a:spcAft>
                <a:spcPts val="0"/>
              </a:spcAft>
              <a:buNone/>
            </a:pPr>
            <a:r>
              <a:rPr lang="en" sz="1700">
                <a:solidFill>
                  <a:schemeClr val="dk1"/>
                </a:solidFill>
                <a:latin typeface="Barlow"/>
                <a:ea typeface="Barlow"/>
                <a:cs typeface="Barlow"/>
                <a:sym typeface="Barlow"/>
              </a:rPr>
              <a:t>“</a:t>
            </a:r>
            <a:r>
              <a:rPr lang="en">
                <a:solidFill>
                  <a:schemeClr val="dk1"/>
                </a:solidFill>
                <a:latin typeface="Barlow"/>
                <a:ea typeface="Barlow"/>
                <a:cs typeface="Barlow"/>
                <a:sym typeface="Barlow"/>
              </a:rPr>
              <a:t>No, I don’t think any of the sleep quality data seems accurate, I only use for alarm feature.”</a:t>
            </a:r>
            <a:endParaRPr>
              <a:solidFill>
                <a:schemeClr val="dk1"/>
              </a:solidFill>
              <a:latin typeface="Barlow"/>
              <a:ea typeface="Barlow"/>
              <a:cs typeface="Barlow"/>
              <a:sym typeface="Barlow"/>
            </a:endParaRPr>
          </a:p>
          <a:p>
            <a:pPr indent="0" lvl="0" marL="914400" rtl="0" algn="l">
              <a:lnSpc>
                <a:spcPct val="115000"/>
              </a:lnSpc>
              <a:spcBef>
                <a:spcPts val="1200"/>
              </a:spcBef>
              <a:spcAft>
                <a:spcPts val="0"/>
              </a:spcAft>
              <a:buNone/>
            </a:pPr>
            <a:r>
              <a:rPr lang="en">
                <a:solidFill>
                  <a:schemeClr val="dk1"/>
                </a:solidFill>
                <a:latin typeface="Barlow"/>
                <a:ea typeface="Barlow"/>
                <a:cs typeface="Barlow"/>
                <a:sym typeface="Barlow"/>
              </a:rPr>
              <a:t>“I am not sure what data is tracking and why it is meaningful to me.”</a:t>
            </a:r>
            <a:endParaRPr>
              <a:solidFill>
                <a:schemeClr val="dk1"/>
              </a:solidFill>
              <a:latin typeface="Barlow"/>
              <a:ea typeface="Barlow"/>
              <a:cs typeface="Barlow"/>
              <a:sym typeface="Barlow"/>
            </a:endParaRPr>
          </a:p>
          <a:p>
            <a:pPr indent="0" lvl="0" marL="0" rtl="0" algn="l">
              <a:lnSpc>
                <a:spcPct val="115000"/>
              </a:lnSpc>
              <a:spcBef>
                <a:spcPts val="1200"/>
              </a:spcBef>
              <a:spcAft>
                <a:spcPts val="0"/>
              </a:spcAft>
              <a:buNone/>
            </a:pPr>
            <a:r>
              <a:t/>
            </a:r>
            <a:endParaRPr sz="1700">
              <a:solidFill>
                <a:schemeClr val="dk1"/>
              </a:solidFill>
              <a:latin typeface="Barlow"/>
              <a:ea typeface="Barlow"/>
              <a:cs typeface="Barlow"/>
              <a:sym typeface="Barlow"/>
            </a:endParaRPr>
          </a:p>
          <a:p>
            <a:pPr indent="0" lvl="0" marL="914400" rtl="0" algn="l">
              <a:lnSpc>
                <a:spcPct val="115000"/>
              </a:lnSpc>
              <a:spcBef>
                <a:spcPts val="1200"/>
              </a:spcBef>
              <a:spcAft>
                <a:spcPts val="0"/>
              </a:spcAft>
              <a:buNone/>
            </a:pPr>
            <a:r>
              <a:t/>
            </a:r>
            <a:endParaRPr sz="1300">
              <a:solidFill>
                <a:schemeClr val="dk1"/>
              </a:solidFill>
              <a:latin typeface="Barlow"/>
              <a:ea typeface="Barlow"/>
              <a:cs typeface="Barlow"/>
              <a:sym typeface="Barlow"/>
            </a:endParaRPr>
          </a:p>
          <a:p>
            <a:pPr indent="0" lvl="0" marL="914400" rtl="0" algn="l">
              <a:lnSpc>
                <a:spcPct val="115000"/>
              </a:lnSpc>
              <a:spcBef>
                <a:spcPts val="1200"/>
              </a:spcBef>
              <a:spcAft>
                <a:spcPts val="0"/>
              </a:spcAft>
              <a:buNone/>
            </a:pPr>
            <a:r>
              <a:t/>
            </a:r>
            <a:endParaRPr sz="1300">
              <a:solidFill>
                <a:schemeClr val="dk1"/>
              </a:solidFill>
              <a:latin typeface="Barlow"/>
              <a:ea typeface="Barlow"/>
              <a:cs typeface="Barlow"/>
              <a:sym typeface="Barlow"/>
            </a:endParaRPr>
          </a:p>
          <a:p>
            <a:pPr indent="0" lvl="0" marL="914400" rtl="0" algn="l">
              <a:lnSpc>
                <a:spcPct val="115000"/>
              </a:lnSpc>
              <a:spcBef>
                <a:spcPts val="1200"/>
              </a:spcBef>
              <a:spcAft>
                <a:spcPts val="0"/>
              </a:spcAft>
              <a:buNone/>
            </a:pPr>
            <a:r>
              <a:t/>
            </a:r>
            <a:endParaRPr sz="1300">
              <a:solidFill>
                <a:schemeClr val="dk1"/>
              </a:solidFill>
              <a:latin typeface="Barlow"/>
              <a:ea typeface="Barlow"/>
              <a:cs typeface="Barlow"/>
              <a:sym typeface="Barlow"/>
            </a:endParaRPr>
          </a:p>
          <a:p>
            <a:pPr indent="0" lvl="0" marL="0" rtl="0" algn="l">
              <a:spcBef>
                <a:spcPts val="120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51"/>
          <p:cNvSpPr txBox="1"/>
          <p:nvPr>
            <p:ph type="title"/>
          </p:nvPr>
        </p:nvSpPr>
        <p:spPr>
          <a:xfrm>
            <a:off x="720000" y="484050"/>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Expected Impact</a:t>
            </a:r>
            <a:endParaRPr/>
          </a:p>
        </p:txBody>
      </p:sp>
      <p:sp>
        <p:nvSpPr>
          <p:cNvPr id="1886" name="Google Shape;1886;p51"/>
          <p:cNvSpPr txBox="1"/>
          <p:nvPr/>
        </p:nvSpPr>
        <p:spPr>
          <a:xfrm>
            <a:off x="793900" y="1118150"/>
            <a:ext cx="7927800" cy="3801600"/>
          </a:xfrm>
          <a:prstGeom prst="rect">
            <a:avLst/>
          </a:prstGeom>
          <a:noFill/>
          <a:ln>
            <a:noFill/>
          </a:ln>
        </p:spPr>
        <p:txBody>
          <a:bodyPr anchorCtr="0" anchor="t" bIns="91425" lIns="91425" spcFirstLastPara="1" rIns="91425" wrap="square" tIns="91425">
            <a:noAutofit/>
          </a:bodyPr>
          <a:lstStyle/>
          <a:p>
            <a:pPr indent="-355600" lvl="1" marL="457200" rtl="0" algn="l">
              <a:lnSpc>
                <a:spcPct val="115000"/>
              </a:lnSpc>
              <a:spcBef>
                <a:spcPts val="1200"/>
              </a:spcBef>
              <a:spcAft>
                <a:spcPts val="0"/>
              </a:spcAft>
              <a:buClr>
                <a:schemeClr val="dk1"/>
              </a:buClr>
              <a:buSzPts val="2000"/>
              <a:buFont typeface="Barlow"/>
              <a:buChar char="○"/>
            </a:pPr>
            <a:r>
              <a:rPr lang="en" sz="1800">
                <a:solidFill>
                  <a:schemeClr val="dk1"/>
                </a:solidFill>
                <a:latin typeface="Barlow"/>
                <a:ea typeface="Barlow"/>
                <a:cs typeface="Barlow"/>
                <a:sym typeface="Barlow"/>
              </a:rPr>
              <a:t>Improvements in app functionality and compatibility with similar products</a:t>
            </a:r>
            <a:endParaRPr sz="1800">
              <a:solidFill>
                <a:schemeClr val="dk1"/>
              </a:solidFill>
              <a:latin typeface="Barlow"/>
              <a:ea typeface="Barlow"/>
              <a:cs typeface="Barlow"/>
              <a:sym typeface="Barlow"/>
            </a:endParaRPr>
          </a:p>
          <a:p>
            <a:pPr indent="-349250" lvl="1" marL="457200" rtl="0" algn="l">
              <a:lnSpc>
                <a:spcPct val="115000"/>
              </a:lnSpc>
              <a:spcBef>
                <a:spcPts val="0"/>
              </a:spcBef>
              <a:spcAft>
                <a:spcPts val="0"/>
              </a:spcAft>
              <a:buClr>
                <a:schemeClr val="dk1"/>
              </a:buClr>
              <a:buSzPts val="1900"/>
              <a:buFont typeface="Barlow"/>
              <a:buChar char="○"/>
            </a:pPr>
            <a:r>
              <a:rPr lang="en" sz="1800">
                <a:solidFill>
                  <a:schemeClr val="dk1"/>
                </a:solidFill>
                <a:latin typeface="Barlow"/>
                <a:ea typeface="Barlow"/>
                <a:cs typeface="Barlow"/>
                <a:sym typeface="Barlow"/>
              </a:rPr>
              <a:t>Improvements in sleep tracking and alarm functionality</a:t>
            </a:r>
            <a:endParaRPr sz="1800">
              <a:solidFill>
                <a:schemeClr val="dk1"/>
              </a:solidFill>
              <a:latin typeface="Barlow"/>
              <a:ea typeface="Barlow"/>
              <a:cs typeface="Barlow"/>
              <a:sym typeface="Barlow"/>
            </a:endParaRPr>
          </a:p>
          <a:p>
            <a:pPr indent="-355600" lvl="1" marL="457200" marR="0" rtl="0" algn="l">
              <a:lnSpc>
                <a:spcPct val="115000"/>
              </a:lnSpc>
              <a:spcBef>
                <a:spcPts val="0"/>
              </a:spcBef>
              <a:spcAft>
                <a:spcPts val="0"/>
              </a:spcAft>
              <a:buClr>
                <a:schemeClr val="dk1"/>
              </a:buClr>
              <a:buSzPts val="2000"/>
              <a:buFont typeface="Barlow"/>
              <a:buChar char="○"/>
            </a:pPr>
            <a:r>
              <a:rPr lang="en" sz="1800">
                <a:solidFill>
                  <a:schemeClr val="dk1"/>
                </a:solidFill>
                <a:latin typeface="Barlow"/>
                <a:ea typeface="Barlow"/>
                <a:cs typeface="Barlow"/>
                <a:sym typeface="Barlow"/>
              </a:rPr>
              <a:t>Investments in R&amp;D for enhanced sleep tracking</a:t>
            </a:r>
            <a:endParaRPr sz="1800">
              <a:solidFill>
                <a:schemeClr val="dk1"/>
              </a:solidFill>
              <a:latin typeface="Barlow"/>
              <a:ea typeface="Barlow"/>
              <a:cs typeface="Barlow"/>
              <a:sym typeface="Barlow"/>
            </a:endParaRPr>
          </a:p>
          <a:p>
            <a:pPr indent="-355600" lvl="1" marL="457200" marR="0" rtl="0" algn="l">
              <a:lnSpc>
                <a:spcPct val="115000"/>
              </a:lnSpc>
              <a:spcBef>
                <a:spcPts val="0"/>
              </a:spcBef>
              <a:spcAft>
                <a:spcPts val="0"/>
              </a:spcAft>
              <a:buClr>
                <a:schemeClr val="dk1"/>
              </a:buClr>
              <a:buSzPts val="2000"/>
              <a:buFont typeface="Barlow"/>
              <a:buChar char="○"/>
            </a:pPr>
            <a:r>
              <a:rPr lang="en" sz="1800">
                <a:solidFill>
                  <a:schemeClr val="dk1"/>
                </a:solidFill>
                <a:latin typeface="Barlow"/>
                <a:ea typeface="Barlow"/>
                <a:cs typeface="Barlow"/>
                <a:sym typeface="Barlow"/>
              </a:rPr>
              <a:t>Incremental improvements in sleep tracking or partnerships with tech providers</a:t>
            </a:r>
            <a:endParaRPr sz="1800">
              <a:solidFill>
                <a:schemeClr val="dk1"/>
              </a:solidFill>
              <a:latin typeface="Barlow"/>
              <a:ea typeface="Barlow"/>
              <a:cs typeface="Barlow"/>
              <a:sym typeface="Barlow"/>
            </a:endParaRPr>
          </a:p>
          <a:p>
            <a:pPr indent="-355600" lvl="1" marL="457200" marR="0" rtl="0" algn="l">
              <a:lnSpc>
                <a:spcPct val="115000"/>
              </a:lnSpc>
              <a:spcBef>
                <a:spcPts val="0"/>
              </a:spcBef>
              <a:spcAft>
                <a:spcPts val="0"/>
              </a:spcAft>
              <a:buClr>
                <a:schemeClr val="dk1"/>
              </a:buClr>
              <a:buSzPts val="2000"/>
              <a:buFont typeface="Barlow"/>
              <a:buChar char="○"/>
            </a:pPr>
            <a:r>
              <a:rPr lang="en" sz="1800">
                <a:solidFill>
                  <a:schemeClr val="dk1"/>
                </a:solidFill>
                <a:latin typeface="Barlow"/>
                <a:ea typeface="Barlow"/>
                <a:cs typeface="Barlow"/>
                <a:sym typeface="Barlow"/>
              </a:rPr>
              <a:t>Customers feel valued if individual feedback/complaints are taken into account</a:t>
            </a:r>
            <a:endParaRPr sz="1800">
              <a:solidFill>
                <a:schemeClr val="dk1"/>
              </a:solidFill>
              <a:latin typeface="Barlow"/>
              <a:ea typeface="Barlow"/>
              <a:cs typeface="Barlow"/>
              <a:sym typeface="Barlow"/>
            </a:endParaRPr>
          </a:p>
          <a:p>
            <a:pPr indent="-355600" lvl="1" marL="457200" marR="0" rtl="0" algn="l">
              <a:lnSpc>
                <a:spcPct val="115000"/>
              </a:lnSpc>
              <a:spcBef>
                <a:spcPts val="0"/>
              </a:spcBef>
              <a:spcAft>
                <a:spcPts val="0"/>
              </a:spcAft>
              <a:buClr>
                <a:schemeClr val="dk1"/>
              </a:buClr>
              <a:buSzPts val="2000"/>
              <a:buFont typeface="Barlow"/>
              <a:buChar char="○"/>
            </a:pPr>
            <a:r>
              <a:rPr lang="en" sz="1800">
                <a:solidFill>
                  <a:schemeClr val="dk1"/>
                </a:solidFill>
                <a:latin typeface="Barlow"/>
                <a:ea typeface="Barlow"/>
                <a:cs typeface="Barlow"/>
                <a:sym typeface="Barlow"/>
              </a:rPr>
              <a:t>Increases customer loyalty and retention</a:t>
            </a:r>
            <a:endParaRPr sz="1800">
              <a:solidFill>
                <a:schemeClr val="dk1"/>
              </a:solidFill>
              <a:latin typeface="Barlow"/>
              <a:ea typeface="Barlow"/>
              <a:cs typeface="Barlow"/>
              <a:sym typeface="Barlow"/>
            </a:endParaRPr>
          </a:p>
          <a:p>
            <a:pPr indent="0" lvl="0" marL="914400" marR="0" rtl="0" algn="l">
              <a:lnSpc>
                <a:spcPct val="115000"/>
              </a:lnSpc>
              <a:spcBef>
                <a:spcPts val="1200"/>
              </a:spcBef>
              <a:spcAft>
                <a:spcPts val="0"/>
              </a:spcAft>
              <a:buNone/>
            </a:pPr>
            <a:r>
              <a:t/>
            </a:r>
            <a:endParaRPr sz="1800">
              <a:solidFill>
                <a:schemeClr val="dk1"/>
              </a:solidFill>
              <a:latin typeface="Barlow"/>
              <a:ea typeface="Barlow"/>
              <a:cs typeface="Barlow"/>
              <a:sym typeface="Barlow"/>
            </a:endParaRPr>
          </a:p>
          <a:p>
            <a:pPr indent="0" lvl="0" marL="914400" rtl="0" algn="l">
              <a:lnSpc>
                <a:spcPct val="115000"/>
              </a:lnSpc>
              <a:spcBef>
                <a:spcPts val="1200"/>
              </a:spcBef>
              <a:spcAft>
                <a:spcPts val="1200"/>
              </a:spcAft>
              <a:buNone/>
            </a:pPr>
            <a:r>
              <a:t/>
            </a:r>
            <a:endParaRPr sz="18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52"/>
          <p:cNvSpPr txBox="1"/>
          <p:nvPr>
            <p:ph type="title"/>
          </p:nvPr>
        </p:nvSpPr>
        <p:spPr>
          <a:xfrm>
            <a:off x="720000" y="484050"/>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Update per 12/10/2024</a:t>
            </a:r>
            <a:endParaRPr/>
          </a:p>
        </p:txBody>
      </p:sp>
      <p:sp>
        <p:nvSpPr>
          <p:cNvPr id="1892" name="Google Shape;1892;p52"/>
          <p:cNvSpPr txBox="1"/>
          <p:nvPr/>
        </p:nvSpPr>
        <p:spPr>
          <a:xfrm>
            <a:off x="793900" y="1118150"/>
            <a:ext cx="7927800" cy="3801600"/>
          </a:xfrm>
          <a:prstGeom prst="rect">
            <a:avLst/>
          </a:prstGeom>
          <a:noFill/>
          <a:ln>
            <a:noFill/>
          </a:ln>
        </p:spPr>
        <p:txBody>
          <a:bodyPr anchorCtr="0" anchor="t" bIns="91425" lIns="91425" spcFirstLastPara="1" rIns="91425" wrap="square" tIns="91425">
            <a:noAutofit/>
          </a:bodyPr>
          <a:lstStyle/>
          <a:p>
            <a:pPr indent="-355600" lvl="1" marL="457200" marR="0" rtl="0" algn="l">
              <a:lnSpc>
                <a:spcPct val="115000"/>
              </a:lnSpc>
              <a:spcBef>
                <a:spcPts val="1200"/>
              </a:spcBef>
              <a:spcAft>
                <a:spcPts val="0"/>
              </a:spcAft>
              <a:buClr>
                <a:schemeClr val="dk1"/>
              </a:buClr>
              <a:buSzPts val="2000"/>
              <a:buFont typeface="Barlow"/>
              <a:buChar char="○"/>
            </a:pPr>
            <a:r>
              <a:rPr lang="en" sz="1800">
                <a:solidFill>
                  <a:schemeClr val="dk1"/>
                </a:solidFill>
                <a:latin typeface="Barlow"/>
                <a:ea typeface="Barlow"/>
                <a:cs typeface="Barlow"/>
                <a:sym typeface="Barlow"/>
              </a:rPr>
              <a:t>Contacted potential interviewee (see Slide 18)</a:t>
            </a:r>
            <a:endParaRPr sz="1800">
              <a:solidFill>
                <a:schemeClr val="dk1"/>
              </a:solidFill>
              <a:latin typeface="Barlow"/>
              <a:ea typeface="Barlow"/>
              <a:cs typeface="Barlow"/>
              <a:sym typeface="Barlow"/>
            </a:endParaRPr>
          </a:p>
          <a:p>
            <a:pPr indent="-342900" lvl="1" marL="457200" marR="0" rtl="0" algn="l">
              <a:lnSpc>
                <a:spcPct val="115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Waited for over 20 minutes on Zoom but customer did not show up</a:t>
            </a:r>
            <a:endParaRPr sz="1800">
              <a:solidFill>
                <a:schemeClr val="dk1"/>
              </a:solidFill>
              <a:latin typeface="Barlow"/>
              <a:ea typeface="Barlow"/>
              <a:cs typeface="Barlow"/>
              <a:sym typeface="Barlow"/>
            </a:endParaRPr>
          </a:p>
          <a:p>
            <a:pPr indent="-342900" lvl="1" marL="457200" marR="0" rtl="0" algn="l">
              <a:lnSpc>
                <a:spcPct val="115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Apologized and asked for a new date</a:t>
            </a:r>
            <a:endParaRPr sz="1800">
              <a:solidFill>
                <a:schemeClr val="dk1"/>
              </a:solidFill>
              <a:latin typeface="Barlow"/>
              <a:ea typeface="Barlow"/>
              <a:cs typeface="Barlow"/>
              <a:sym typeface="Barlow"/>
            </a:endParaRPr>
          </a:p>
          <a:p>
            <a:pPr indent="0" lvl="0" marL="0" marR="0" rtl="0" algn="l">
              <a:lnSpc>
                <a:spcPct val="115000"/>
              </a:lnSpc>
              <a:spcBef>
                <a:spcPts val="1200"/>
              </a:spcBef>
              <a:spcAft>
                <a:spcPts val="0"/>
              </a:spcAft>
              <a:buNone/>
            </a:pPr>
            <a:r>
              <a:rPr lang="en" sz="1800">
                <a:solidFill>
                  <a:schemeClr val="dk1"/>
                </a:solidFill>
                <a:latin typeface="Barlow"/>
                <a:ea typeface="Barlow"/>
                <a:cs typeface="Barlow"/>
                <a:sym typeface="Barlow"/>
              </a:rPr>
              <a:t> → when trying to arrange a new date with customer, we received no response</a:t>
            </a:r>
            <a:endParaRPr sz="1800">
              <a:solidFill>
                <a:schemeClr val="dk1"/>
              </a:solidFill>
              <a:latin typeface="Barlow"/>
              <a:ea typeface="Barlow"/>
              <a:cs typeface="Barlow"/>
              <a:sym typeface="Barlow"/>
            </a:endParaRPr>
          </a:p>
          <a:p>
            <a:pPr indent="-342900" lvl="1" marL="457200" rtl="0" algn="l">
              <a:lnSpc>
                <a:spcPct val="115000"/>
              </a:lnSpc>
              <a:spcBef>
                <a:spcPts val="1200"/>
              </a:spcBef>
              <a:spcAft>
                <a:spcPts val="0"/>
              </a:spcAft>
              <a:buClr>
                <a:schemeClr val="dk1"/>
              </a:buClr>
              <a:buSzPts val="1800"/>
              <a:buFont typeface="Barlow"/>
              <a:buChar char="○"/>
            </a:pPr>
            <a:r>
              <a:rPr lang="en" sz="1800">
                <a:solidFill>
                  <a:schemeClr val="dk1"/>
                </a:solidFill>
                <a:latin typeface="Barlow"/>
                <a:ea typeface="Barlow"/>
                <a:cs typeface="Barlow"/>
                <a:sym typeface="Barlow"/>
              </a:rPr>
              <a:t>Recontacted another interviewee as requested from Tadas (CEO)</a:t>
            </a:r>
            <a:endParaRPr sz="1800">
              <a:solidFill>
                <a:schemeClr val="dk1"/>
              </a:solidFill>
              <a:latin typeface="Barlow"/>
              <a:ea typeface="Barlow"/>
              <a:cs typeface="Barlow"/>
              <a:sym typeface="Barlow"/>
            </a:endParaRPr>
          </a:p>
          <a:p>
            <a:pPr indent="-342900" lvl="1" marL="457200" rtl="0" algn="l">
              <a:lnSpc>
                <a:spcPct val="115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Unfortunately no response and therefore no individual interview with clients could be conducted</a:t>
            </a:r>
            <a:endParaRPr sz="1800">
              <a:solidFill>
                <a:schemeClr val="dk1"/>
              </a:solidFill>
              <a:latin typeface="Barlow"/>
              <a:ea typeface="Barlow"/>
              <a:cs typeface="Barlow"/>
              <a:sym typeface="Barlow"/>
            </a:endParaRPr>
          </a:p>
          <a:p>
            <a:pPr indent="0" lvl="0" marL="457200" marR="0" rtl="0" algn="l">
              <a:lnSpc>
                <a:spcPct val="115000"/>
              </a:lnSpc>
              <a:spcBef>
                <a:spcPts val="1200"/>
              </a:spcBef>
              <a:spcAft>
                <a:spcPts val="0"/>
              </a:spcAft>
              <a:buNone/>
            </a:pPr>
            <a:r>
              <a:t/>
            </a:r>
            <a:endParaRPr sz="1800">
              <a:solidFill>
                <a:schemeClr val="dk1"/>
              </a:solidFill>
              <a:latin typeface="Barlow"/>
              <a:ea typeface="Barlow"/>
              <a:cs typeface="Barlow"/>
              <a:sym typeface="Barlow"/>
            </a:endParaRPr>
          </a:p>
          <a:p>
            <a:pPr indent="0" lvl="0" marL="914400" rtl="0" algn="l">
              <a:lnSpc>
                <a:spcPct val="115000"/>
              </a:lnSpc>
              <a:spcBef>
                <a:spcPts val="1200"/>
              </a:spcBef>
              <a:spcAft>
                <a:spcPts val="1200"/>
              </a:spcAft>
              <a:buNone/>
            </a:pPr>
            <a:r>
              <a:t/>
            </a:r>
            <a:endParaRPr sz="18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53"/>
          <p:cNvSpPr txBox="1"/>
          <p:nvPr>
            <p:ph type="title"/>
          </p:nvPr>
        </p:nvSpPr>
        <p:spPr>
          <a:xfrm>
            <a:off x="720000" y="484050"/>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Update per 12/10/2024</a:t>
            </a:r>
            <a:endParaRPr/>
          </a:p>
        </p:txBody>
      </p:sp>
      <p:sp>
        <p:nvSpPr>
          <p:cNvPr id="1898" name="Google Shape;1898;p53"/>
          <p:cNvSpPr txBox="1"/>
          <p:nvPr/>
        </p:nvSpPr>
        <p:spPr>
          <a:xfrm>
            <a:off x="793900" y="1118150"/>
            <a:ext cx="7927800" cy="38016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1200"/>
              </a:spcBef>
              <a:spcAft>
                <a:spcPts val="0"/>
              </a:spcAft>
              <a:buNone/>
            </a:pPr>
            <a:r>
              <a:t/>
            </a:r>
            <a:endParaRPr sz="1800">
              <a:solidFill>
                <a:schemeClr val="dk1"/>
              </a:solidFill>
              <a:latin typeface="Barlow"/>
              <a:ea typeface="Barlow"/>
              <a:cs typeface="Barlow"/>
              <a:sym typeface="Barlow"/>
            </a:endParaRPr>
          </a:p>
          <a:p>
            <a:pPr indent="0" lvl="0" marL="914400" rtl="0" algn="l">
              <a:lnSpc>
                <a:spcPct val="115000"/>
              </a:lnSpc>
              <a:spcBef>
                <a:spcPts val="1200"/>
              </a:spcBef>
              <a:spcAft>
                <a:spcPts val="1200"/>
              </a:spcAft>
              <a:buNone/>
            </a:pPr>
            <a:r>
              <a:t/>
            </a:r>
            <a:endParaRPr sz="1800">
              <a:solidFill>
                <a:schemeClr val="dk1"/>
              </a:solidFill>
              <a:latin typeface="Barlow"/>
              <a:ea typeface="Barlow"/>
              <a:cs typeface="Barlow"/>
              <a:sym typeface="Barlow"/>
            </a:endParaRPr>
          </a:p>
        </p:txBody>
      </p:sp>
      <p:pic>
        <p:nvPicPr>
          <p:cNvPr id="1899" name="Google Shape;1899;p53"/>
          <p:cNvPicPr preferRelativeResize="0"/>
          <p:nvPr/>
        </p:nvPicPr>
        <p:blipFill>
          <a:blip r:embed="rId3">
            <a:alphaModFix/>
          </a:blip>
          <a:stretch>
            <a:fillRect/>
          </a:stretch>
        </p:blipFill>
        <p:spPr>
          <a:xfrm>
            <a:off x="1806950" y="999900"/>
            <a:ext cx="4216100" cy="3841673"/>
          </a:xfrm>
          <a:prstGeom prst="rect">
            <a:avLst/>
          </a:prstGeom>
          <a:noFill/>
          <a:ln>
            <a:noFill/>
          </a:ln>
        </p:spPr>
      </p:pic>
      <p:sp>
        <p:nvSpPr>
          <p:cNvPr id="1900" name="Google Shape;1900;p53"/>
          <p:cNvSpPr/>
          <p:nvPr/>
        </p:nvSpPr>
        <p:spPr>
          <a:xfrm>
            <a:off x="2696075" y="2619525"/>
            <a:ext cx="573625" cy="28700"/>
          </a:xfrm>
          <a:prstGeom prst="flowChartProcess">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901" name="Google Shape;1901;p53"/>
          <p:cNvSpPr/>
          <p:nvPr/>
        </p:nvSpPr>
        <p:spPr>
          <a:xfrm>
            <a:off x="1998125" y="3671175"/>
            <a:ext cx="1271575" cy="287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902" name="Google Shape;1902;p53"/>
          <p:cNvSpPr/>
          <p:nvPr/>
        </p:nvSpPr>
        <p:spPr>
          <a:xfrm>
            <a:off x="2380550" y="1424475"/>
            <a:ext cx="506700" cy="287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903" name="Google Shape;1903;p53"/>
          <p:cNvSpPr/>
          <p:nvPr/>
        </p:nvSpPr>
        <p:spPr>
          <a:xfrm>
            <a:off x="2380550" y="1682050"/>
            <a:ext cx="172100" cy="8605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904" name="Google Shape;1904;p53"/>
          <p:cNvSpPr/>
          <p:nvPr/>
        </p:nvSpPr>
        <p:spPr>
          <a:xfrm>
            <a:off x="2055500" y="2600400"/>
            <a:ext cx="573625" cy="86050"/>
          </a:xfrm>
          <a:prstGeom prst="flowChartProcess">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905" name="Google Shape;1905;p53"/>
          <p:cNvSpPr/>
          <p:nvPr/>
        </p:nvSpPr>
        <p:spPr>
          <a:xfrm>
            <a:off x="2327975" y="3938875"/>
            <a:ext cx="277275" cy="86050"/>
          </a:xfrm>
          <a:prstGeom prst="flowChartProcess">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54"/>
          <p:cNvSpPr txBox="1"/>
          <p:nvPr>
            <p:ph type="title"/>
          </p:nvPr>
        </p:nvSpPr>
        <p:spPr>
          <a:xfrm>
            <a:off x="720000" y="484050"/>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Updated impact and conclusion</a:t>
            </a:r>
            <a:endParaRPr/>
          </a:p>
        </p:txBody>
      </p:sp>
      <p:sp>
        <p:nvSpPr>
          <p:cNvPr id="1911" name="Google Shape;1911;p54"/>
          <p:cNvSpPr txBox="1"/>
          <p:nvPr/>
        </p:nvSpPr>
        <p:spPr>
          <a:xfrm>
            <a:off x="793900" y="1118150"/>
            <a:ext cx="7927800" cy="3801600"/>
          </a:xfrm>
          <a:prstGeom prst="rect">
            <a:avLst/>
          </a:prstGeom>
          <a:noFill/>
          <a:ln>
            <a:noFill/>
          </a:ln>
        </p:spPr>
        <p:txBody>
          <a:bodyPr anchorCtr="0" anchor="t" bIns="91425" lIns="91425" spcFirstLastPara="1" rIns="91425" wrap="square" tIns="91425">
            <a:noAutofit/>
          </a:bodyPr>
          <a:lstStyle/>
          <a:p>
            <a:pPr indent="-355600" lvl="1" marL="457200" rtl="0" algn="l">
              <a:lnSpc>
                <a:spcPct val="115000"/>
              </a:lnSpc>
              <a:spcBef>
                <a:spcPts val="1200"/>
              </a:spcBef>
              <a:spcAft>
                <a:spcPts val="0"/>
              </a:spcAft>
              <a:buClr>
                <a:schemeClr val="dk1"/>
              </a:buClr>
              <a:buSzPts val="2000"/>
              <a:buFont typeface="Barlow"/>
              <a:buChar char="○"/>
            </a:pPr>
            <a:r>
              <a:rPr lang="en" sz="1800">
                <a:solidFill>
                  <a:schemeClr val="dk1"/>
                </a:solidFill>
                <a:latin typeface="Barlow"/>
                <a:ea typeface="Barlow"/>
                <a:cs typeface="Barlow"/>
                <a:sym typeface="Barlow"/>
              </a:rPr>
              <a:t>Introduction of smart alarms and recurring alarms that can adapt customers’ sleep patterns</a:t>
            </a:r>
            <a:endParaRPr sz="1800">
              <a:solidFill>
                <a:schemeClr val="dk1"/>
              </a:solidFill>
              <a:latin typeface="Barlow"/>
              <a:ea typeface="Barlow"/>
              <a:cs typeface="Barlow"/>
              <a:sym typeface="Barlow"/>
            </a:endParaRPr>
          </a:p>
          <a:p>
            <a:pPr indent="-342900" lvl="1" marL="457200" rtl="0" algn="l">
              <a:lnSpc>
                <a:spcPct val="115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Upgrade on sensors on the </a:t>
            </a:r>
            <a:r>
              <a:rPr lang="en" sz="1800">
                <a:solidFill>
                  <a:schemeClr val="dk1"/>
                </a:solidFill>
                <a:latin typeface="Barlow"/>
                <a:ea typeface="Barlow"/>
                <a:cs typeface="Barlow"/>
                <a:sym typeface="Barlow"/>
              </a:rPr>
              <a:t>wristband</a:t>
            </a:r>
            <a:r>
              <a:rPr lang="en" sz="1800">
                <a:solidFill>
                  <a:schemeClr val="dk1"/>
                </a:solidFill>
                <a:latin typeface="Barlow"/>
                <a:ea typeface="Barlow"/>
                <a:cs typeface="Barlow"/>
                <a:sym typeface="Barlow"/>
              </a:rPr>
              <a:t> for enhanced sleep tracking capabilities</a:t>
            </a:r>
            <a:endParaRPr sz="1800">
              <a:solidFill>
                <a:schemeClr val="dk1"/>
              </a:solidFill>
              <a:latin typeface="Barlow"/>
              <a:ea typeface="Barlow"/>
              <a:cs typeface="Barlow"/>
              <a:sym typeface="Barlow"/>
            </a:endParaRPr>
          </a:p>
          <a:p>
            <a:pPr indent="-342900" lvl="1" marL="457200" rtl="0" algn="l">
              <a:lnSpc>
                <a:spcPct val="115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Collaboration with Oura ring (e.g., bundle packaging or tailored discounts ) </a:t>
            </a:r>
            <a:endParaRPr sz="1800">
              <a:solidFill>
                <a:schemeClr val="dk1"/>
              </a:solidFill>
              <a:latin typeface="Barlow"/>
              <a:ea typeface="Barlow"/>
              <a:cs typeface="Barlow"/>
              <a:sym typeface="Barlow"/>
            </a:endParaRPr>
          </a:p>
          <a:p>
            <a:pPr indent="0" lvl="0" marL="0" rtl="0" algn="l">
              <a:lnSpc>
                <a:spcPct val="115000"/>
              </a:lnSpc>
              <a:spcBef>
                <a:spcPts val="1200"/>
              </a:spcBef>
              <a:spcAft>
                <a:spcPts val="0"/>
              </a:spcAft>
              <a:buNone/>
            </a:pPr>
            <a:r>
              <a:rPr lang="en" sz="1800">
                <a:solidFill>
                  <a:schemeClr val="dk1"/>
                </a:solidFill>
                <a:latin typeface="Barlow"/>
                <a:ea typeface="Barlow"/>
                <a:cs typeface="Barlow"/>
                <a:sym typeface="Barlow"/>
              </a:rPr>
              <a:t>	→ highlighting mutual benefits and improvement in Oura’s USP </a:t>
            </a:r>
            <a:endParaRPr sz="1800">
              <a:solidFill>
                <a:schemeClr val="dk1"/>
              </a:solidFill>
              <a:latin typeface="Barlow"/>
              <a:ea typeface="Barlow"/>
              <a:cs typeface="Barlow"/>
              <a:sym typeface="Barlow"/>
            </a:endParaRPr>
          </a:p>
          <a:p>
            <a:pPr indent="-342900" lvl="1" marL="457200" rtl="0" algn="l">
              <a:lnSpc>
                <a:spcPct val="115000"/>
              </a:lnSpc>
              <a:spcBef>
                <a:spcPts val="1200"/>
              </a:spcBef>
              <a:spcAft>
                <a:spcPts val="0"/>
              </a:spcAft>
              <a:buClr>
                <a:schemeClr val="dk1"/>
              </a:buClr>
              <a:buSzPts val="1800"/>
              <a:buFont typeface="Barlow"/>
              <a:buChar char="○"/>
            </a:pPr>
            <a:r>
              <a:rPr lang="en" sz="1800">
                <a:solidFill>
                  <a:schemeClr val="dk1"/>
                </a:solidFill>
                <a:latin typeface="Barlow"/>
                <a:ea typeface="Barlow"/>
                <a:cs typeface="Barlow"/>
                <a:sym typeface="Barlow"/>
              </a:rPr>
              <a:t>Providing comprehensive reports for customers (e.g., sleep quality, trends) with the help of AI</a:t>
            </a:r>
            <a:endParaRPr sz="1800">
              <a:solidFill>
                <a:schemeClr val="dk1"/>
              </a:solidFill>
              <a:latin typeface="Barlow"/>
              <a:ea typeface="Barlow"/>
              <a:cs typeface="Barlow"/>
              <a:sym typeface="Barlow"/>
            </a:endParaRPr>
          </a:p>
          <a:p>
            <a:pPr indent="-342900" lvl="1" marL="457200" rtl="0" algn="l">
              <a:lnSpc>
                <a:spcPct val="115000"/>
              </a:lnSpc>
              <a:spcBef>
                <a:spcPts val="0"/>
              </a:spcBef>
              <a:spcAft>
                <a:spcPts val="0"/>
              </a:spcAft>
              <a:buClr>
                <a:schemeClr val="dk1"/>
              </a:buClr>
              <a:buSzPts val="1800"/>
              <a:buFont typeface="Barlow"/>
              <a:buChar char="○"/>
            </a:pPr>
            <a:r>
              <a:rPr lang="en" sz="1800">
                <a:solidFill>
                  <a:schemeClr val="dk1"/>
                </a:solidFill>
                <a:latin typeface="Barlow"/>
                <a:ea typeface="Barlow"/>
                <a:cs typeface="Barlow"/>
                <a:sym typeface="Barlow"/>
              </a:rPr>
              <a:t>Implement regular updates on app to avoid app bugs and complaints</a:t>
            </a:r>
            <a:r>
              <a:rPr lang="en" sz="1800">
                <a:solidFill>
                  <a:schemeClr val="dk1"/>
                </a:solidFill>
                <a:latin typeface="Barlow"/>
                <a:ea typeface="Barlow"/>
                <a:cs typeface="Barlow"/>
                <a:sym typeface="Barlow"/>
              </a:rPr>
              <a:t> </a:t>
            </a:r>
            <a:endParaRPr sz="1800">
              <a:solidFill>
                <a:schemeClr val="dk1"/>
              </a:solidFill>
              <a:latin typeface="Barlow"/>
              <a:ea typeface="Barlow"/>
              <a:cs typeface="Barlow"/>
              <a:sym typeface="Barlow"/>
            </a:endParaRPr>
          </a:p>
          <a:p>
            <a:pPr indent="0" lvl="0" marL="0" rtl="0" algn="l">
              <a:lnSpc>
                <a:spcPct val="115000"/>
              </a:lnSpc>
              <a:spcBef>
                <a:spcPts val="1200"/>
              </a:spcBef>
              <a:spcAft>
                <a:spcPts val="0"/>
              </a:spcAft>
              <a:buNone/>
            </a:pPr>
            <a:r>
              <a:t/>
            </a:r>
            <a:endParaRPr sz="1800">
              <a:solidFill>
                <a:schemeClr val="dk1"/>
              </a:solidFill>
              <a:latin typeface="Barlow"/>
              <a:ea typeface="Barlow"/>
              <a:cs typeface="Barlow"/>
              <a:sym typeface="Barlow"/>
            </a:endParaRPr>
          </a:p>
          <a:p>
            <a:pPr indent="0" lvl="0" marL="457200" marR="0" rtl="0" algn="l">
              <a:lnSpc>
                <a:spcPct val="115000"/>
              </a:lnSpc>
              <a:spcBef>
                <a:spcPts val="1200"/>
              </a:spcBef>
              <a:spcAft>
                <a:spcPts val="0"/>
              </a:spcAft>
              <a:buNone/>
            </a:pPr>
            <a:r>
              <a:t/>
            </a:r>
            <a:endParaRPr sz="1800">
              <a:solidFill>
                <a:schemeClr val="dk1"/>
              </a:solidFill>
              <a:latin typeface="Barlow"/>
              <a:ea typeface="Barlow"/>
              <a:cs typeface="Barlow"/>
              <a:sym typeface="Barlow"/>
            </a:endParaRPr>
          </a:p>
          <a:p>
            <a:pPr indent="0" lvl="0" marL="914400" rtl="0" algn="l">
              <a:lnSpc>
                <a:spcPct val="115000"/>
              </a:lnSpc>
              <a:spcBef>
                <a:spcPts val="1200"/>
              </a:spcBef>
              <a:spcAft>
                <a:spcPts val="1200"/>
              </a:spcAft>
              <a:buNone/>
            </a:pPr>
            <a:r>
              <a:t/>
            </a:r>
            <a:endParaRPr sz="18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55"/>
          <p:cNvSpPr txBox="1"/>
          <p:nvPr>
            <p:ph type="title"/>
          </p:nvPr>
        </p:nvSpPr>
        <p:spPr>
          <a:xfrm>
            <a:off x="720000" y="484050"/>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Updated impact and conclusion</a:t>
            </a:r>
            <a:endParaRPr/>
          </a:p>
        </p:txBody>
      </p:sp>
      <p:sp>
        <p:nvSpPr>
          <p:cNvPr id="1917" name="Google Shape;1917;p55"/>
          <p:cNvSpPr txBox="1"/>
          <p:nvPr/>
        </p:nvSpPr>
        <p:spPr>
          <a:xfrm>
            <a:off x="793900" y="1118150"/>
            <a:ext cx="7927800" cy="38016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1200"/>
              </a:spcBef>
              <a:spcAft>
                <a:spcPts val="0"/>
              </a:spcAft>
              <a:buNone/>
            </a:pPr>
            <a:r>
              <a:t/>
            </a:r>
            <a:endParaRPr sz="1800">
              <a:solidFill>
                <a:schemeClr val="dk1"/>
              </a:solidFill>
              <a:latin typeface="Barlow"/>
              <a:ea typeface="Barlow"/>
              <a:cs typeface="Barlow"/>
              <a:sym typeface="Barlow"/>
            </a:endParaRPr>
          </a:p>
          <a:p>
            <a:pPr indent="-368300" lvl="1" marL="457200" rtl="0" algn="l">
              <a:lnSpc>
                <a:spcPct val="115000"/>
              </a:lnSpc>
              <a:spcBef>
                <a:spcPts val="1200"/>
              </a:spcBef>
              <a:spcAft>
                <a:spcPts val="0"/>
              </a:spcAft>
              <a:buClr>
                <a:schemeClr val="dk1"/>
              </a:buClr>
              <a:buSzPts val="2200"/>
              <a:buFont typeface="Barlow"/>
              <a:buChar char="○"/>
            </a:pPr>
            <a:r>
              <a:rPr lang="en" sz="2000">
                <a:solidFill>
                  <a:schemeClr val="dk1"/>
                </a:solidFill>
                <a:latin typeface="Barlow"/>
                <a:ea typeface="Barlow"/>
                <a:cs typeface="Barlow"/>
                <a:sym typeface="Barlow"/>
              </a:rPr>
              <a:t>Overall customer satisfaction with </a:t>
            </a:r>
            <a:r>
              <a:rPr lang="en" sz="2000">
                <a:solidFill>
                  <a:schemeClr val="dk1"/>
                </a:solidFill>
                <a:latin typeface="Barlow"/>
                <a:ea typeface="Barlow"/>
                <a:cs typeface="Barlow"/>
                <a:sym typeface="Barlow"/>
              </a:rPr>
              <a:t>product</a:t>
            </a:r>
            <a:r>
              <a:rPr lang="en" sz="2000">
                <a:solidFill>
                  <a:schemeClr val="dk1"/>
                </a:solidFill>
                <a:latin typeface="Barlow"/>
                <a:ea typeface="Barlow"/>
                <a:cs typeface="Barlow"/>
                <a:sym typeface="Barlow"/>
              </a:rPr>
              <a:t> and alarm functionality</a:t>
            </a:r>
            <a:endParaRPr sz="2000">
              <a:solidFill>
                <a:schemeClr val="dk1"/>
              </a:solidFill>
              <a:latin typeface="Barlow"/>
              <a:ea typeface="Barlow"/>
              <a:cs typeface="Barlow"/>
              <a:sym typeface="Barlow"/>
            </a:endParaRPr>
          </a:p>
          <a:p>
            <a:pPr indent="-368300" lvl="1" marL="457200" rtl="0" algn="l">
              <a:lnSpc>
                <a:spcPct val="115000"/>
              </a:lnSpc>
              <a:spcBef>
                <a:spcPts val="0"/>
              </a:spcBef>
              <a:spcAft>
                <a:spcPts val="0"/>
              </a:spcAft>
              <a:buClr>
                <a:schemeClr val="dk1"/>
              </a:buClr>
              <a:buSzPts val="2200"/>
              <a:buFont typeface="Barlow"/>
              <a:buChar char="○"/>
            </a:pPr>
            <a:r>
              <a:rPr lang="en" sz="2000">
                <a:solidFill>
                  <a:schemeClr val="dk1"/>
                </a:solidFill>
                <a:latin typeface="Barlow"/>
                <a:ea typeface="Barlow"/>
                <a:cs typeface="Barlow"/>
                <a:sym typeface="Barlow"/>
              </a:rPr>
              <a:t>Addressing complaints about sleep </a:t>
            </a:r>
            <a:r>
              <a:rPr lang="en" sz="2000">
                <a:solidFill>
                  <a:schemeClr val="dk1"/>
                </a:solidFill>
                <a:latin typeface="Barlow"/>
                <a:ea typeface="Barlow"/>
                <a:cs typeface="Barlow"/>
                <a:sym typeface="Barlow"/>
              </a:rPr>
              <a:t> data and accuracy of data</a:t>
            </a:r>
            <a:endParaRPr sz="2000">
              <a:solidFill>
                <a:schemeClr val="dk1"/>
              </a:solidFill>
              <a:latin typeface="Barlow"/>
              <a:ea typeface="Barlow"/>
              <a:cs typeface="Barlow"/>
              <a:sym typeface="Barlow"/>
            </a:endParaRPr>
          </a:p>
          <a:p>
            <a:pPr indent="-355600" lvl="1" marL="457200" rtl="0" algn="l">
              <a:lnSpc>
                <a:spcPct val="115000"/>
              </a:lnSpc>
              <a:spcBef>
                <a:spcPts val="0"/>
              </a:spcBef>
              <a:spcAft>
                <a:spcPts val="0"/>
              </a:spcAft>
              <a:buClr>
                <a:schemeClr val="dk1"/>
              </a:buClr>
              <a:buSzPts val="2000"/>
              <a:buFont typeface="Barlow"/>
              <a:buChar char="○"/>
            </a:pPr>
            <a:r>
              <a:rPr lang="en" sz="2000">
                <a:solidFill>
                  <a:schemeClr val="dk1"/>
                </a:solidFill>
                <a:latin typeface="Barlow"/>
                <a:ea typeface="Barlow"/>
                <a:cs typeface="Barlow"/>
                <a:sym typeface="Barlow"/>
              </a:rPr>
              <a:t>Simplifying data presentation </a:t>
            </a:r>
            <a:endParaRPr sz="2000">
              <a:solidFill>
                <a:schemeClr val="dk1"/>
              </a:solidFill>
              <a:latin typeface="Barlow"/>
              <a:ea typeface="Barlow"/>
              <a:cs typeface="Barlow"/>
              <a:sym typeface="Barlow"/>
            </a:endParaRPr>
          </a:p>
          <a:p>
            <a:pPr indent="-355600" lvl="1" marL="457200" rtl="0" algn="l">
              <a:lnSpc>
                <a:spcPct val="115000"/>
              </a:lnSpc>
              <a:spcBef>
                <a:spcPts val="0"/>
              </a:spcBef>
              <a:spcAft>
                <a:spcPts val="0"/>
              </a:spcAft>
              <a:buClr>
                <a:schemeClr val="dk1"/>
              </a:buClr>
              <a:buSzPts val="2000"/>
              <a:buFont typeface="Barlow"/>
              <a:buChar char="○"/>
            </a:pPr>
            <a:r>
              <a:rPr lang="en" sz="2000">
                <a:solidFill>
                  <a:schemeClr val="dk1"/>
                </a:solidFill>
                <a:latin typeface="Barlow"/>
                <a:ea typeface="Barlow"/>
                <a:cs typeface="Barlow"/>
                <a:sym typeface="Barlow"/>
              </a:rPr>
              <a:t>Strengthen </a:t>
            </a:r>
            <a:r>
              <a:rPr lang="en" sz="2000">
                <a:solidFill>
                  <a:schemeClr val="dk1"/>
                </a:solidFill>
                <a:latin typeface="Barlow"/>
                <a:ea typeface="Barlow"/>
                <a:cs typeface="Barlow"/>
                <a:sym typeface="Barlow"/>
              </a:rPr>
              <a:t>product</a:t>
            </a:r>
            <a:r>
              <a:rPr lang="en" sz="2000">
                <a:solidFill>
                  <a:schemeClr val="dk1"/>
                </a:solidFill>
                <a:latin typeface="Barlow"/>
                <a:ea typeface="Barlow"/>
                <a:cs typeface="Barlow"/>
                <a:sym typeface="Barlow"/>
              </a:rPr>
              <a:t> credibility with strategic partnerships</a:t>
            </a:r>
            <a:endParaRPr sz="2000">
              <a:solidFill>
                <a:schemeClr val="dk1"/>
              </a:solidFill>
              <a:latin typeface="Barlow"/>
              <a:ea typeface="Barlow"/>
              <a:cs typeface="Barlow"/>
              <a:sym typeface="Barlow"/>
            </a:endParaRPr>
          </a:p>
          <a:p>
            <a:pPr indent="-355600" lvl="1" marL="457200" rtl="0" algn="l">
              <a:lnSpc>
                <a:spcPct val="115000"/>
              </a:lnSpc>
              <a:spcBef>
                <a:spcPts val="0"/>
              </a:spcBef>
              <a:spcAft>
                <a:spcPts val="0"/>
              </a:spcAft>
              <a:buClr>
                <a:schemeClr val="dk1"/>
              </a:buClr>
              <a:buSzPts val="2000"/>
              <a:buFont typeface="Barlow"/>
              <a:buChar char="○"/>
            </a:pPr>
            <a:r>
              <a:rPr lang="en" sz="2000">
                <a:solidFill>
                  <a:schemeClr val="dk1"/>
                </a:solidFill>
                <a:latin typeface="Barlow"/>
                <a:ea typeface="Barlow"/>
                <a:cs typeface="Barlow"/>
                <a:sym typeface="Barlow"/>
              </a:rPr>
              <a:t>Conducting similar surveys for continuous product improvements &amp; customer satisfaction</a:t>
            </a:r>
            <a:endParaRPr sz="2000">
              <a:solidFill>
                <a:schemeClr val="dk1"/>
              </a:solidFill>
              <a:latin typeface="Barlow"/>
              <a:ea typeface="Barlow"/>
              <a:cs typeface="Barlow"/>
              <a:sym typeface="Barlow"/>
            </a:endParaRPr>
          </a:p>
          <a:p>
            <a:pPr indent="0" lvl="0" marL="0" rtl="0" algn="l">
              <a:lnSpc>
                <a:spcPct val="115000"/>
              </a:lnSpc>
              <a:spcBef>
                <a:spcPts val="1200"/>
              </a:spcBef>
              <a:spcAft>
                <a:spcPts val="0"/>
              </a:spcAft>
              <a:buNone/>
            </a:pPr>
            <a:r>
              <a:t/>
            </a:r>
            <a:endParaRPr sz="1800">
              <a:solidFill>
                <a:schemeClr val="dk1"/>
              </a:solidFill>
              <a:latin typeface="Barlow"/>
              <a:ea typeface="Barlow"/>
              <a:cs typeface="Barlow"/>
              <a:sym typeface="Barlow"/>
            </a:endParaRPr>
          </a:p>
          <a:p>
            <a:pPr indent="0" lvl="0" marL="457200" marR="0" rtl="0" algn="l">
              <a:lnSpc>
                <a:spcPct val="115000"/>
              </a:lnSpc>
              <a:spcBef>
                <a:spcPts val="1200"/>
              </a:spcBef>
              <a:spcAft>
                <a:spcPts val="0"/>
              </a:spcAft>
              <a:buNone/>
            </a:pPr>
            <a:r>
              <a:t/>
            </a:r>
            <a:endParaRPr sz="1800">
              <a:solidFill>
                <a:schemeClr val="dk1"/>
              </a:solidFill>
              <a:latin typeface="Barlow"/>
              <a:ea typeface="Barlow"/>
              <a:cs typeface="Barlow"/>
              <a:sym typeface="Barlow"/>
            </a:endParaRPr>
          </a:p>
          <a:p>
            <a:pPr indent="0" lvl="0" marL="914400" rtl="0" algn="l">
              <a:lnSpc>
                <a:spcPct val="115000"/>
              </a:lnSpc>
              <a:spcBef>
                <a:spcPts val="1200"/>
              </a:spcBef>
              <a:spcAft>
                <a:spcPts val="1200"/>
              </a:spcAft>
              <a:buNone/>
            </a:pPr>
            <a:r>
              <a:t/>
            </a:r>
            <a:endParaRPr sz="18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56"/>
          <p:cNvSpPr txBox="1"/>
          <p:nvPr>
            <p:ph type="title"/>
          </p:nvPr>
        </p:nvSpPr>
        <p:spPr>
          <a:xfrm>
            <a:off x="948600" y="255450"/>
            <a:ext cx="77040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Potential feature Tavo sleep can work on</a:t>
            </a:r>
            <a:endParaRPr/>
          </a:p>
        </p:txBody>
      </p:sp>
      <p:sp>
        <p:nvSpPr>
          <p:cNvPr id="1923" name="Google Shape;1923;p56"/>
          <p:cNvSpPr txBox="1"/>
          <p:nvPr/>
        </p:nvSpPr>
        <p:spPr>
          <a:xfrm>
            <a:off x="241100" y="650675"/>
            <a:ext cx="8760000" cy="559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Integration with Wearable Devices: </a:t>
            </a:r>
            <a:endParaRPr b="1"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This feature will enable compatibility with smartwatches and other wearable devices, offering more comprehensive sleep tracking and insights. It will also enhance convenience for users who regularly wear these devices, seamlessly integrating their daily routines with the app's functionality.</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lnSpc>
                <a:spcPct val="115000"/>
              </a:lnSpc>
              <a:spcBef>
                <a:spcPts val="1200"/>
              </a:spcBef>
              <a:spcAft>
                <a:spcPts val="0"/>
              </a:spcAft>
              <a:buNone/>
            </a:pPr>
            <a:r>
              <a:rPr b="1" lang="en" sz="1500">
                <a:solidFill>
                  <a:schemeClr val="dk1"/>
                </a:solidFill>
              </a:rPr>
              <a:t>Advanced Motion Analytics: </a:t>
            </a:r>
            <a:endParaRPr b="1" sz="1500">
              <a:solidFill>
                <a:schemeClr val="dk1"/>
              </a:solidFill>
            </a:endParaRPr>
          </a:p>
          <a:p>
            <a:pPr indent="0" lvl="0" marL="0" rtl="0" algn="l">
              <a:lnSpc>
                <a:spcPct val="115000"/>
              </a:lnSpc>
              <a:spcBef>
                <a:spcPts val="1200"/>
              </a:spcBef>
              <a:spcAft>
                <a:spcPts val="0"/>
              </a:spcAft>
              <a:buNone/>
            </a:pPr>
            <a:r>
              <a:rPr lang="en" sz="1500">
                <a:solidFill>
                  <a:schemeClr val="dk1"/>
                </a:solidFill>
              </a:rPr>
              <a:t>Offer detailed motion tracking to give users a clearer understanding of their sleep disturbances and patterns.</a:t>
            </a:r>
            <a:endParaRPr sz="1500">
              <a:solidFill>
                <a:schemeClr val="dk1"/>
              </a:solidFill>
            </a:endParaRPr>
          </a:p>
          <a:p>
            <a:pPr indent="0" lvl="0" marL="0" rtl="0" algn="l">
              <a:lnSpc>
                <a:spcPct val="115000"/>
              </a:lnSpc>
              <a:spcBef>
                <a:spcPts val="1200"/>
              </a:spcBef>
              <a:spcAft>
                <a:spcPts val="0"/>
              </a:spcAft>
              <a:buNone/>
            </a:pPr>
            <a:r>
              <a:rPr b="1" lang="en" sz="1500">
                <a:solidFill>
                  <a:schemeClr val="dk1"/>
                </a:solidFill>
              </a:rPr>
              <a:t>Enhanced Visualizations and Gamified Features: </a:t>
            </a:r>
            <a:endParaRPr b="1" sz="1500">
              <a:solidFill>
                <a:schemeClr val="dk1"/>
              </a:solidFill>
            </a:endParaRPr>
          </a:p>
          <a:p>
            <a:pPr indent="0" lvl="0" marL="0" rtl="0" algn="l">
              <a:lnSpc>
                <a:spcPct val="115000"/>
              </a:lnSpc>
              <a:spcBef>
                <a:spcPts val="1200"/>
              </a:spcBef>
              <a:spcAft>
                <a:spcPts val="0"/>
              </a:spcAft>
              <a:buNone/>
            </a:pPr>
            <a:r>
              <a:rPr lang="en" sz="1500">
                <a:solidFill>
                  <a:schemeClr val="dk1"/>
                </a:solidFill>
              </a:rPr>
              <a:t>Enhance the graphical representation of sleep data with interactive charts, engaging animations, and visually appealing designs to make the information easier to understand and more enjoyable to review. Incorporate gamified elements, such as streak tracking to reward consistent use, and personalized messages like “We miss you!” to re-engage users who haven’t checked their data in a while, creating a playful and engaging user experience.</a:t>
            </a:r>
            <a:endParaRPr sz="15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spcBef>
                <a:spcPts val="1200"/>
              </a:spcBef>
              <a:spcAft>
                <a:spcPts val="0"/>
              </a:spcAft>
              <a:buNone/>
            </a:pPr>
            <a:r>
              <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7" name="Shape 1927"/>
        <p:cNvGrpSpPr/>
        <p:nvPr/>
      </p:nvGrpSpPr>
      <p:grpSpPr>
        <a:xfrm>
          <a:off x="0" y="0"/>
          <a:ext cx="0" cy="0"/>
          <a:chOff x="0" y="0"/>
          <a:chExt cx="0" cy="0"/>
        </a:xfrm>
      </p:grpSpPr>
      <p:sp>
        <p:nvSpPr>
          <p:cNvPr id="1928" name="Google Shape;1928;p57"/>
          <p:cNvSpPr txBox="1"/>
          <p:nvPr>
            <p:ph type="title"/>
          </p:nvPr>
        </p:nvSpPr>
        <p:spPr>
          <a:xfrm>
            <a:off x="720000" y="2223925"/>
            <a:ext cx="64077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Lessons Learned</a:t>
            </a:r>
            <a:endParaRPr/>
          </a:p>
        </p:txBody>
      </p:sp>
      <p:sp>
        <p:nvSpPr>
          <p:cNvPr id="1929" name="Google Shape;1929;p57"/>
          <p:cNvSpPr txBox="1"/>
          <p:nvPr>
            <p:ph idx="2" type="title"/>
          </p:nvPr>
        </p:nvSpPr>
        <p:spPr>
          <a:xfrm>
            <a:off x="720000" y="1124900"/>
            <a:ext cx="2876700" cy="105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05</a:t>
            </a:r>
            <a:endParaRPr/>
          </a:p>
        </p:txBody>
      </p:sp>
      <p:cxnSp>
        <p:nvCxnSpPr>
          <p:cNvPr id="1930" name="Google Shape;1930;p57"/>
          <p:cNvCxnSpPr/>
          <p:nvPr/>
        </p:nvCxnSpPr>
        <p:spPr>
          <a:xfrm>
            <a:off x="720000" y="3287562"/>
            <a:ext cx="1685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5" name="Shape 1405"/>
        <p:cNvGrpSpPr/>
        <p:nvPr/>
      </p:nvGrpSpPr>
      <p:grpSpPr>
        <a:xfrm>
          <a:off x="0" y="0"/>
          <a:ext cx="0" cy="0"/>
          <a:chOff x="0" y="0"/>
          <a:chExt cx="0" cy="0"/>
        </a:xfrm>
      </p:grpSpPr>
      <p:sp>
        <p:nvSpPr>
          <p:cNvPr id="1406" name="Google Shape;1406;p31"/>
          <p:cNvSpPr txBox="1"/>
          <p:nvPr>
            <p:ph type="title"/>
          </p:nvPr>
        </p:nvSpPr>
        <p:spPr>
          <a:xfrm>
            <a:off x="720000" y="2223925"/>
            <a:ext cx="54300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Introduction</a:t>
            </a:r>
            <a:endParaRPr/>
          </a:p>
        </p:txBody>
      </p:sp>
      <p:sp>
        <p:nvSpPr>
          <p:cNvPr id="1407" name="Google Shape;1407;p31"/>
          <p:cNvSpPr txBox="1"/>
          <p:nvPr>
            <p:ph idx="2" type="title"/>
          </p:nvPr>
        </p:nvSpPr>
        <p:spPr>
          <a:xfrm>
            <a:off x="720000" y="1124900"/>
            <a:ext cx="2876700" cy="105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01</a:t>
            </a:r>
            <a:endParaRPr/>
          </a:p>
        </p:txBody>
      </p:sp>
      <p:cxnSp>
        <p:nvCxnSpPr>
          <p:cNvPr id="1408" name="Google Shape;1408;p31"/>
          <p:cNvCxnSpPr/>
          <p:nvPr/>
        </p:nvCxnSpPr>
        <p:spPr>
          <a:xfrm>
            <a:off x="720000" y="3287562"/>
            <a:ext cx="1685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58"/>
          <p:cNvSpPr txBox="1"/>
          <p:nvPr>
            <p:ph idx="8" type="title"/>
          </p:nvPr>
        </p:nvSpPr>
        <p:spPr>
          <a:xfrm>
            <a:off x="720000" y="484050"/>
            <a:ext cx="7704000" cy="769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Key Takeaway 1: Project Planning and Timing</a:t>
            </a:r>
            <a:endParaRPr/>
          </a:p>
        </p:txBody>
      </p:sp>
      <p:sp>
        <p:nvSpPr>
          <p:cNvPr id="1936" name="Google Shape;1936;p58"/>
          <p:cNvSpPr txBox="1"/>
          <p:nvPr>
            <p:ph idx="5" type="subTitle"/>
          </p:nvPr>
        </p:nvSpPr>
        <p:spPr>
          <a:xfrm>
            <a:off x="369600" y="1679925"/>
            <a:ext cx="8404800" cy="1514700"/>
          </a:xfrm>
          <a:prstGeom prst="rect">
            <a:avLst/>
          </a:prstGeom>
        </p:spPr>
        <p:txBody>
          <a:bodyPr anchorCtr="0" anchor="t" bIns="0" lIns="0" spcFirstLastPara="1" rIns="0" wrap="square" tIns="0">
            <a:spAutoFit/>
          </a:bodyPr>
          <a:lstStyle/>
          <a:p>
            <a:pPr indent="-317500" lvl="1" marL="914400" rtl="0" algn="l">
              <a:lnSpc>
                <a:spcPct val="115000"/>
              </a:lnSpc>
              <a:spcBef>
                <a:spcPts val="1200"/>
              </a:spcBef>
              <a:spcAft>
                <a:spcPts val="0"/>
              </a:spcAft>
              <a:buClr>
                <a:schemeClr val="dk1"/>
              </a:buClr>
              <a:buSzPts val="1400"/>
              <a:buFont typeface="Barlow"/>
              <a:buChar char="○"/>
            </a:pPr>
            <a:r>
              <a:rPr lang="en"/>
              <a:t>Create a detailed project plan from the beginning, including specific deadlines for deliverables and scheduled communication checkpoints.</a:t>
            </a:r>
            <a:endParaRPr/>
          </a:p>
          <a:p>
            <a:pPr indent="-317500" lvl="1" marL="914400" rtl="0" algn="l">
              <a:lnSpc>
                <a:spcPct val="115000"/>
              </a:lnSpc>
              <a:spcBef>
                <a:spcPts val="1200"/>
              </a:spcBef>
              <a:spcAft>
                <a:spcPts val="0"/>
              </a:spcAft>
              <a:buClr>
                <a:schemeClr val="dk1"/>
              </a:buClr>
              <a:buSzPts val="1400"/>
              <a:buFont typeface="Barlow"/>
              <a:buChar char="○"/>
            </a:pPr>
            <a:r>
              <a:rPr lang="en"/>
              <a:t>Ensure proper time management to prevent running out of time.</a:t>
            </a:r>
            <a:endParaRPr/>
          </a:p>
          <a:p>
            <a:pPr indent="-317500" lvl="1" marL="914400" rtl="0" algn="l">
              <a:lnSpc>
                <a:spcPct val="115000"/>
              </a:lnSpc>
              <a:spcBef>
                <a:spcPts val="1200"/>
              </a:spcBef>
              <a:spcAft>
                <a:spcPts val="1200"/>
              </a:spcAft>
              <a:buClr>
                <a:schemeClr val="dk1"/>
              </a:buClr>
              <a:buSzPts val="1400"/>
              <a:buFont typeface="Barlow"/>
              <a:buChar char="○"/>
            </a:pPr>
            <a:r>
              <a:rPr lang="en"/>
              <a:t>Provide opportunities for adjustments and allow </a:t>
            </a:r>
            <a:r>
              <a:rPr lang="en"/>
              <a:t>additional opportunities to reach the final interview stage.</a:t>
            </a:r>
            <a:endParaRPr/>
          </a:p>
        </p:txBody>
      </p:sp>
      <p:sp>
        <p:nvSpPr>
          <p:cNvPr id="1937" name="Google Shape;1937;p58"/>
          <p:cNvSpPr/>
          <p:nvPr/>
        </p:nvSpPr>
        <p:spPr>
          <a:xfrm>
            <a:off x="1256992" y="3523586"/>
            <a:ext cx="867900" cy="593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8"/>
          <p:cNvSpPr/>
          <p:nvPr/>
        </p:nvSpPr>
        <p:spPr>
          <a:xfrm>
            <a:off x="2737468" y="3523586"/>
            <a:ext cx="867900" cy="593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8"/>
          <p:cNvSpPr/>
          <p:nvPr/>
        </p:nvSpPr>
        <p:spPr>
          <a:xfrm>
            <a:off x="4217944" y="3523586"/>
            <a:ext cx="867900" cy="593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8"/>
          <p:cNvSpPr/>
          <p:nvPr/>
        </p:nvSpPr>
        <p:spPr>
          <a:xfrm>
            <a:off x="5699947" y="3523586"/>
            <a:ext cx="867900" cy="593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8"/>
          <p:cNvSpPr/>
          <p:nvPr/>
        </p:nvSpPr>
        <p:spPr>
          <a:xfrm>
            <a:off x="7180948" y="3523586"/>
            <a:ext cx="867900" cy="593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8"/>
          <p:cNvSpPr txBox="1"/>
          <p:nvPr>
            <p:ph type="title"/>
          </p:nvPr>
        </p:nvSpPr>
        <p:spPr>
          <a:xfrm>
            <a:off x="996576" y="4215882"/>
            <a:ext cx="1388700" cy="4617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1500"/>
              <a:t>Initial Meeting</a:t>
            </a:r>
            <a:endParaRPr sz="1500"/>
          </a:p>
        </p:txBody>
      </p:sp>
      <p:sp>
        <p:nvSpPr>
          <p:cNvPr id="1943" name="Google Shape;1943;p58"/>
          <p:cNvSpPr txBox="1"/>
          <p:nvPr>
            <p:ph idx="2" type="title"/>
          </p:nvPr>
        </p:nvSpPr>
        <p:spPr>
          <a:xfrm>
            <a:off x="2477554" y="4215882"/>
            <a:ext cx="1388700" cy="6927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1500"/>
              <a:t>Research and Feedback</a:t>
            </a:r>
            <a:endParaRPr sz="1500"/>
          </a:p>
        </p:txBody>
      </p:sp>
      <p:sp>
        <p:nvSpPr>
          <p:cNvPr id="1944" name="Google Shape;1944;p58"/>
          <p:cNvSpPr txBox="1"/>
          <p:nvPr>
            <p:ph idx="4" type="title"/>
          </p:nvPr>
        </p:nvSpPr>
        <p:spPr>
          <a:xfrm>
            <a:off x="5439530" y="4215882"/>
            <a:ext cx="1388700" cy="4617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1500"/>
              <a:t>Data Collection</a:t>
            </a:r>
            <a:endParaRPr sz="1500"/>
          </a:p>
        </p:txBody>
      </p:sp>
      <p:sp>
        <p:nvSpPr>
          <p:cNvPr id="1945" name="Google Shape;1945;p58"/>
          <p:cNvSpPr txBox="1"/>
          <p:nvPr>
            <p:ph idx="4294967295" type="title"/>
          </p:nvPr>
        </p:nvSpPr>
        <p:spPr>
          <a:xfrm>
            <a:off x="3958559" y="4215882"/>
            <a:ext cx="1388700" cy="4617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1500"/>
              <a:t>Survey Distribution</a:t>
            </a:r>
            <a:endParaRPr sz="1500"/>
          </a:p>
        </p:txBody>
      </p:sp>
      <p:sp>
        <p:nvSpPr>
          <p:cNvPr id="1946" name="Google Shape;1946;p58"/>
          <p:cNvSpPr txBox="1"/>
          <p:nvPr>
            <p:ph idx="4294967295" type="title"/>
          </p:nvPr>
        </p:nvSpPr>
        <p:spPr>
          <a:xfrm>
            <a:off x="6920532" y="4215882"/>
            <a:ext cx="1388700" cy="4617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1500"/>
              <a:t>Final Interview</a:t>
            </a:r>
            <a:endParaRPr sz="1500"/>
          </a:p>
        </p:txBody>
      </p:sp>
      <p:cxnSp>
        <p:nvCxnSpPr>
          <p:cNvPr id="1947" name="Google Shape;1947;p58"/>
          <p:cNvCxnSpPr>
            <a:stCxn id="1937" idx="6"/>
            <a:endCxn id="1938" idx="2"/>
          </p:cNvCxnSpPr>
          <p:nvPr/>
        </p:nvCxnSpPr>
        <p:spPr>
          <a:xfrm>
            <a:off x="2124892" y="3820286"/>
            <a:ext cx="612600" cy="0"/>
          </a:xfrm>
          <a:prstGeom prst="straightConnector1">
            <a:avLst/>
          </a:prstGeom>
          <a:noFill/>
          <a:ln cap="flat" cmpd="sng" w="19050">
            <a:solidFill>
              <a:schemeClr val="accent1"/>
            </a:solidFill>
            <a:prstDash val="solid"/>
            <a:round/>
            <a:headEnd len="med" w="med" type="none"/>
            <a:tailEnd len="med" w="med" type="none"/>
          </a:ln>
        </p:spPr>
      </p:cxnSp>
      <p:cxnSp>
        <p:nvCxnSpPr>
          <p:cNvPr id="1948" name="Google Shape;1948;p58"/>
          <p:cNvCxnSpPr>
            <a:stCxn id="1938" idx="6"/>
            <a:endCxn id="1939" idx="2"/>
          </p:cNvCxnSpPr>
          <p:nvPr/>
        </p:nvCxnSpPr>
        <p:spPr>
          <a:xfrm>
            <a:off x="3605368" y="3820286"/>
            <a:ext cx="612600" cy="0"/>
          </a:xfrm>
          <a:prstGeom prst="straightConnector1">
            <a:avLst/>
          </a:prstGeom>
          <a:noFill/>
          <a:ln cap="flat" cmpd="sng" w="19050">
            <a:solidFill>
              <a:schemeClr val="accent1"/>
            </a:solidFill>
            <a:prstDash val="solid"/>
            <a:round/>
            <a:headEnd len="med" w="med" type="none"/>
            <a:tailEnd len="med" w="med" type="none"/>
          </a:ln>
        </p:spPr>
      </p:cxnSp>
      <p:cxnSp>
        <p:nvCxnSpPr>
          <p:cNvPr id="1949" name="Google Shape;1949;p58"/>
          <p:cNvCxnSpPr>
            <a:stCxn id="1939" idx="6"/>
            <a:endCxn id="1940" idx="2"/>
          </p:cNvCxnSpPr>
          <p:nvPr/>
        </p:nvCxnSpPr>
        <p:spPr>
          <a:xfrm>
            <a:off x="5085844" y="3820286"/>
            <a:ext cx="614100" cy="0"/>
          </a:xfrm>
          <a:prstGeom prst="straightConnector1">
            <a:avLst/>
          </a:prstGeom>
          <a:noFill/>
          <a:ln cap="flat" cmpd="sng" w="19050">
            <a:solidFill>
              <a:schemeClr val="accent1"/>
            </a:solidFill>
            <a:prstDash val="solid"/>
            <a:round/>
            <a:headEnd len="med" w="med" type="none"/>
            <a:tailEnd len="med" w="med" type="none"/>
          </a:ln>
        </p:spPr>
      </p:cxnSp>
      <p:cxnSp>
        <p:nvCxnSpPr>
          <p:cNvPr id="1950" name="Google Shape;1950;p58"/>
          <p:cNvCxnSpPr>
            <a:stCxn id="1940" idx="6"/>
            <a:endCxn id="1941" idx="2"/>
          </p:cNvCxnSpPr>
          <p:nvPr/>
        </p:nvCxnSpPr>
        <p:spPr>
          <a:xfrm>
            <a:off x="6567847" y="3820286"/>
            <a:ext cx="613200" cy="0"/>
          </a:xfrm>
          <a:prstGeom prst="straightConnector1">
            <a:avLst/>
          </a:prstGeom>
          <a:noFill/>
          <a:ln cap="flat" cmpd="sng" w="19050">
            <a:solidFill>
              <a:schemeClr val="accent1"/>
            </a:solidFill>
            <a:prstDash val="solid"/>
            <a:round/>
            <a:headEnd len="med" w="med" type="none"/>
            <a:tailEnd len="med" w="med" type="none"/>
          </a:ln>
        </p:spPr>
      </p:cxnSp>
      <p:sp>
        <p:nvSpPr>
          <p:cNvPr id="1951" name="Google Shape;1951;p58"/>
          <p:cNvSpPr txBox="1"/>
          <p:nvPr>
            <p:ph idx="8" type="title"/>
          </p:nvPr>
        </p:nvSpPr>
        <p:spPr>
          <a:xfrm>
            <a:off x="1544975" y="3621000"/>
            <a:ext cx="291900" cy="38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1"/>
                </a:solidFill>
              </a:rPr>
              <a:t>1</a:t>
            </a:r>
            <a:endParaRPr>
              <a:solidFill>
                <a:schemeClr val="accent1"/>
              </a:solidFill>
            </a:endParaRPr>
          </a:p>
        </p:txBody>
      </p:sp>
      <p:sp>
        <p:nvSpPr>
          <p:cNvPr id="1952" name="Google Shape;1952;p58"/>
          <p:cNvSpPr txBox="1"/>
          <p:nvPr>
            <p:ph idx="8" type="title"/>
          </p:nvPr>
        </p:nvSpPr>
        <p:spPr>
          <a:xfrm>
            <a:off x="7469100" y="3621000"/>
            <a:ext cx="291900" cy="38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1"/>
                </a:solidFill>
              </a:rPr>
              <a:t>5</a:t>
            </a:r>
            <a:endParaRPr>
              <a:solidFill>
                <a:schemeClr val="accent1"/>
              </a:solidFill>
            </a:endParaRPr>
          </a:p>
        </p:txBody>
      </p:sp>
      <p:sp>
        <p:nvSpPr>
          <p:cNvPr id="1953" name="Google Shape;1953;p58"/>
          <p:cNvSpPr txBox="1"/>
          <p:nvPr>
            <p:ph idx="8" type="title"/>
          </p:nvPr>
        </p:nvSpPr>
        <p:spPr>
          <a:xfrm>
            <a:off x="5988000" y="3621000"/>
            <a:ext cx="291900" cy="38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1"/>
                </a:solidFill>
              </a:rPr>
              <a:t>4</a:t>
            </a:r>
            <a:endParaRPr>
              <a:solidFill>
                <a:schemeClr val="accent1"/>
              </a:solidFill>
            </a:endParaRPr>
          </a:p>
        </p:txBody>
      </p:sp>
      <p:sp>
        <p:nvSpPr>
          <p:cNvPr id="1954" name="Google Shape;1954;p58"/>
          <p:cNvSpPr txBox="1"/>
          <p:nvPr>
            <p:ph idx="8" type="title"/>
          </p:nvPr>
        </p:nvSpPr>
        <p:spPr>
          <a:xfrm>
            <a:off x="4506013" y="3621000"/>
            <a:ext cx="291900" cy="38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1"/>
                </a:solidFill>
              </a:rPr>
              <a:t>3</a:t>
            </a:r>
            <a:endParaRPr>
              <a:solidFill>
                <a:schemeClr val="accent1"/>
              </a:solidFill>
            </a:endParaRPr>
          </a:p>
        </p:txBody>
      </p:sp>
      <p:sp>
        <p:nvSpPr>
          <p:cNvPr id="1955" name="Google Shape;1955;p58"/>
          <p:cNvSpPr txBox="1"/>
          <p:nvPr>
            <p:ph idx="8" type="title"/>
          </p:nvPr>
        </p:nvSpPr>
        <p:spPr>
          <a:xfrm>
            <a:off x="3025538" y="3627825"/>
            <a:ext cx="291900" cy="38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1"/>
                </a:solidFill>
              </a:rPr>
              <a:t>2</a:t>
            </a:r>
            <a:endParaRPr>
              <a:solidFill>
                <a:schemeClr val="accen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59"/>
          <p:cNvSpPr txBox="1"/>
          <p:nvPr>
            <p:ph type="title"/>
          </p:nvPr>
        </p:nvSpPr>
        <p:spPr>
          <a:xfrm>
            <a:off x="720000" y="484050"/>
            <a:ext cx="7704000" cy="769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Key Takeaway 2: Survey Response </a:t>
            </a:r>
            <a:r>
              <a:rPr lang="en"/>
              <a:t>Challenges</a:t>
            </a:r>
            <a:endParaRPr/>
          </a:p>
        </p:txBody>
      </p:sp>
      <p:sp>
        <p:nvSpPr>
          <p:cNvPr id="1961" name="Google Shape;1961;p59"/>
          <p:cNvSpPr txBox="1"/>
          <p:nvPr>
            <p:ph idx="3" type="subTitle"/>
          </p:nvPr>
        </p:nvSpPr>
        <p:spPr>
          <a:xfrm>
            <a:off x="720000" y="2112375"/>
            <a:ext cx="3328800" cy="22002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noAutofit/>
          </a:bodyPr>
          <a:lstStyle/>
          <a:p>
            <a:pPr indent="0" lvl="0" marL="0" rtl="0" algn="l">
              <a:lnSpc>
                <a:spcPct val="115000"/>
              </a:lnSpc>
              <a:spcBef>
                <a:spcPts val="1200"/>
              </a:spcBef>
              <a:spcAft>
                <a:spcPts val="0"/>
              </a:spcAft>
              <a:buNone/>
            </a:pPr>
            <a:r>
              <a:t/>
            </a:r>
            <a:endParaRPr sz="1200"/>
          </a:p>
          <a:p>
            <a:pPr indent="-304800" lvl="0" marL="457200" rtl="0" algn="l">
              <a:lnSpc>
                <a:spcPct val="115000"/>
              </a:lnSpc>
              <a:spcBef>
                <a:spcPts val="1200"/>
              </a:spcBef>
              <a:spcAft>
                <a:spcPts val="0"/>
              </a:spcAft>
              <a:buSzPts val="1200"/>
              <a:buChar char="●"/>
            </a:pPr>
            <a:r>
              <a:rPr lang="en" sz="1200"/>
              <a:t>Gathering a substantial number of meaningful survey responses was our biggest challenge</a:t>
            </a:r>
            <a:endParaRPr sz="1200"/>
          </a:p>
          <a:p>
            <a:pPr indent="-304800" lvl="0" marL="457200" rtl="0" algn="l">
              <a:lnSpc>
                <a:spcPct val="115000"/>
              </a:lnSpc>
              <a:spcBef>
                <a:spcPts val="0"/>
              </a:spcBef>
              <a:spcAft>
                <a:spcPts val="0"/>
              </a:spcAft>
              <a:buSzPts val="1200"/>
              <a:buChar char="●"/>
            </a:pPr>
            <a:r>
              <a:rPr lang="en" sz="1200"/>
              <a:t>Emphasizes the need for more targeted strategies to engage customers effectively.</a:t>
            </a:r>
            <a:endParaRPr sz="1200"/>
          </a:p>
        </p:txBody>
      </p:sp>
      <p:sp>
        <p:nvSpPr>
          <p:cNvPr id="1962" name="Google Shape;1962;p59"/>
          <p:cNvSpPr txBox="1"/>
          <p:nvPr>
            <p:ph idx="1" type="subTitle"/>
          </p:nvPr>
        </p:nvSpPr>
        <p:spPr>
          <a:xfrm>
            <a:off x="720000" y="1743075"/>
            <a:ext cx="3328800" cy="369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solidFill>
                  <a:schemeClr val="accent1"/>
                </a:solidFill>
              </a:rPr>
              <a:t>Explanation</a:t>
            </a:r>
            <a:endParaRPr sz="1200">
              <a:solidFill>
                <a:schemeClr val="accent1"/>
              </a:solidFill>
            </a:endParaRPr>
          </a:p>
        </p:txBody>
      </p:sp>
      <p:sp>
        <p:nvSpPr>
          <p:cNvPr id="1963" name="Google Shape;1963;p59"/>
          <p:cNvSpPr txBox="1"/>
          <p:nvPr>
            <p:ph idx="2" type="subTitle"/>
          </p:nvPr>
        </p:nvSpPr>
        <p:spPr>
          <a:xfrm>
            <a:off x="5155325" y="1743075"/>
            <a:ext cx="3328800" cy="369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solidFill>
                  <a:schemeClr val="accent1"/>
                </a:solidFill>
              </a:rPr>
              <a:t>Course Topic</a:t>
            </a:r>
            <a:endParaRPr sz="1200">
              <a:solidFill>
                <a:schemeClr val="accent1"/>
              </a:solidFill>
            </a:endParaRPr>
          </a:p>
        </p:txBody>
      </p:sp>
      <p:sp>
        <p:nvSpPr>
          <p:cNvPr id="1964" name="Google Shape;1964;p59"/>
          <p:cNvSpPr txBox="1"/>
          <p:nvPr>
            <p:ph idx="4" type="subTitle"/>
          </p:nvPr>
        </p:nvSpPr>
        <p:spPr>
          <a:xfrm>
            <a:off x="5155325" y="2112375"/>
            <a:ext cx="3328800" cy="2200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Char char="●"/>
            </a:pPr>
            <a:r>
              <a:rPr b="1" lang="en" sz="1200"/>
              <a:t>Building an Entrepreneurial Network</a:t>
            </a:r>
            <a:r>
              <a:rPr lang="en" sz="1200"/>
              <a:t>:</a:t>
            </a:r>
            <a:endParaRPr sz="1200"/>
          </a:p>
          <a:p>
            <a:pPr indent="-304800" lvl="1" marL="914400" rtl="0" algn="l">
              <a:lnSpc>
                <a:spcPct val="115000"/>
              </a:lnSpc>
              <a:spcBef>
                <a:spcPts val="0"/>
              </a:spcBef>
              <a:spcAft>
                <a:spcPts val="0"/>
              </a:spcAft>
              <a:buSzPts val="1200"/>
              <a:buChar char="○"/>
            </a:pPr>
            <a:r>
              <a:rPr lang="en" sz="1200"/>
              <a:t>Connecting with a broad network of potential customers can increase survey reach and response rates. </a:t>
            </a:r>
            <a:endParaRPr sz="1200"/>
          </a:p>
          <a:p>
            <a:pPr indent="-304800" lvl="1" marL="914400" rtl="0" algn="l">
              <a:lnSpc>
                <a:spcPct val="115000"/>
              </a:lnSpc>
              <a:spcBef>
                <a:spcPts val="0"/>
              </a:spcBef>
              <a:spcAft>
                <a:spcPts val="0"/>
              </a:spcAft>
              <a:buSzPts val="1200"/>
              <a:buChar char="○"/>
            </a:pPr>
            <a:r>
              <a:rPr lang="en" sz="1200"/>
              <a:t>Strong relationships with industry partners, influencers, and existing customers can improve future survey responses.</a:t>
            </a:r>
            <a:endParaRPr sz="1200"/>
          </a:p>
          <a:p>
            <a:pPr indent="0" lvl="0" marL="0" rtl="0" algn="l">
              <a:spcBef>
                <a:spcPts val="1200"/>
              </a:spcBef>
              <a:spcAft>
                <a:spcPts val="0"/>
              </a:spcAft>
              <a:buNone/>
            </a:pPr>
            <a:r>
              <a:t/>
            </a:r>
            <a:endParaRPr sz="1200"/>
          </a:p>
        </p:txBody>
      </p:sp>
      <p:sp>
        <p:nvSpPr>
          <p:cNvPr id="1965" name="Google Shape;1965;p59"/>
          <p:cNvSpPr/>
          <p:nvPr/>
        </p:nvSpPr>
        <p:spPr>
          <a:xfrm>
            <a:off x="4312700" y="2980975"/>
            <a:ext cx="606900" cy="2028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60"/>
          <p:cNvSpPr txBox="1"/>
          <p:nvPr>
            <p:ph type="title"/>
          </p:nvPr>
        </p:nvSpPr>
        <p:spPr>
          <a:xfrm>
            <a:off x="720000" y="484050"/>
            <a:ext cx="7704000" cy="3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Key Takeaway 3: Unique Selling Proposition</a:t>
            </a:r>
            <a:endParaRPr/>
          </a:p>
        </p:txBody>
      </p:sp>
      <p:sp>
        <p:nvSpPr>
          <p:cNvPr id="1971" name="Google Shape;1971;p60"/>
          <p:cNvSpPr txBox="1"/>
          <p:nvPr>
            <p:ph idx="3" type="subTitle"/>
          </p:nvPr>
        </p:nvSpPr>
        <p:spPr>
          <a:xfrm>
            <a:off x="720000" y="2112375"/>
            <a:ext cx="3328800" cy="22002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noAutofit/>
          </a:bodyPr>
          <a:lstStyle/>
          <a:p>
            <a:pPr indent="0" lvl="0" marL="0" rtl="0" algn="l">
              <a:lnSpc>
                <a:spcPct val="115000"/>
              </a:lnSpc>
              <a:spcBef>
                <a:spcPts val="1200"/>
              </a:spcBef>
              <a:spcAft>
                <a:spcPts val="0"/>
              </a:spcAft>
              <a:buNone/>
            </a:pPr>
            <a:r>
              <a:t/>
            </a:r>
            <a:endParaRPr sz="1200"/>
          </a:p>
          <a:p>
            <a:pPr indent="-304800" lvl="0" marL="457200" rtl="0" algn="l">
              <a:lnSpc>
                <a:spcPct val="115000"/>
              </a:lnSpc>
              <a:spcBef>
                <a:spcPts val="1200"/>
              </a:spcBef>
              <a:spcAft>
                <a:spcPts val="0"/>
              </a:spcAft>
              <a:buSzPts val="1200"/>
              <a:buChar char="●"/>
            </a:pPr>
            <a:r>
              <a:rPr lang="en" sz="1200"/>
              <a:t>TAVO Sleep delivers personalized, science-backed sleep solutions that use innovative technology and premium comfort to help individuals improve their sleep quality for long-lasting health benefits.</a:t>
            </a:r>
            <a:endParaRPr sz="1200"/>
          </a:p>
          <a:p>
            <a:pPr indent="-304800" lvl="0" marL="457200" rtl="0" algn="l">
              <a:lnSpc>
                <a:spcPct val="115000"/>
              </a:lnSpc>
              <a:spcBef>
                <a:spcPts val="0"/>
              </a:spcBef>
              <a:spcAft>
                <a:spcPts val="0"/>
              </a:spcAft>
              <a:buSzPts val="1200"/>
              <a:buChar char="●"/>
            </a:pPr>
            <a:r>
              <a:rPr lang="en" sz="1200"/>
              <a:t>Sets them apart in the sleep technology industry</a:t>
            </a:r>
            <a:endParaRPr sz="1200"/>
          </a:p>
        </p:txBody>
      </p:sp>
      <p:sp>
        <p:nvSpPr>
          <p:cNvPr id="1972" name="Google Shape;1972;p60"/>
          <p:cNvSpPr txBox="1"/>
          <p:nvPr>
            <p:ph idx="1" type="subTitle"/>
          </p:nvPr>
        </p:nvSpPr>
        <p:spPr>
          <a:xfrm>
            <a:off x="720000" y="1743075"/>
            <a:ext cx="3328800" cy="369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solidFill>
                  <a:schemeClr val="accent1"/>
                </a:solidFill>
              </a:rPr>
              <a:t>Explanation</a:t>
            </a:r>
            <a:endParaRPr sz="1200">
              <a:solidFill>
                <a:schemeClr val="accent1"/>
              </a:solidFill>
            </a:endParaRPr>
          </a:p>
        </p:txBody>
      </p:sp>
      <p:sp>
        <p:nvSpPr>
          <p:cNvPr id="1973" name="Google Shape;1973;p60"/>
          <p:cNvSpPr txBox="1"/>
          <p:nvPr>
            <p:ph idx="2" type="subTitle"/>
          </p:nvPr>
        </p:nvSpPr>
        <p:spPr>
          <a:xfrm>
            <a:off x="5155325" y="1743075"/>
            <a:ext cx="3328800" cy="369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solidFill>
                  <a:schemeClr val="accent1"/>
                </a:solidFill>
              </a:rPr>
              <a:t>Course Topic</a:t>
            </a:r>
            <a:endParaRPr sz="1200">
              <a:solidFill>
                <a:schemeClr val="accent1"/>
              </a:solidFill>
            </a:endParaRPr>
          </a:p>
        </p:txBody>
      </p:sp>
      <p:sp>
        <p:nvSpPr>
          <p:cNvPr id="1974" name="Google Shape;1974;p60"/>
          <p:cNvSpPr txBox="1"/>
          <p:nvPr>
            <p:ph idx="4" type="subTitle"/>
          </p:nvPr>
        </p:nvSpPr>
        <p:spPr>
          <a:xfrm>
            <a:off x="5155325" y="2112375"/>
            <a:ext cx="3328800" cy="2200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Char char="●"/>
            </a:pPr>
            <a:r>
              <a:rPr b="1" lang="en" sz="1200"/>
              <a:t>Idea/Opportunity Generation: </a:t>
            </a:r>
            <a:endParaRPr b="1" sz="1200"/>
          </a:p>
          <a:p>
            <a:pPr indent="-304800" lvl="1" marL="914400" rtl="0" algn="l">
              <a:lnSpc>
                <a:spcPct val="115000"/>
              </a:lnSpc>
              <a:spcBef>
                <a:spcPts val="0"/>
              </a:spcBef>
              <a:spcAft>
                <a:spcPts val="0"/>
              </a:spcAft>
              <a:buSzPts val="1200"/>
              <a:buChar char="○"/>
            </a:pPr>
            <a:r>
              <a:rPr lang="en" sz="1200"/>
              <a:t>Using passive search as a discovery opportunity </a:t>
            </a:r>
            <a:endParaRPr sz="1200"/>
          </a:p>
          <a:p>
            <a:pPr indent="0" lvl="0" marL="0" rtl="0" algn="l">
              <a:spcBef>
                <a:spcPts val="1200"/>
              </a:spcBef>
              <a:spcAft>
                <a:spcPts val="0"/>
              </a:spcAft>
              <a:buNone/>
            </a:pPr>
            <a:r>
              <a:t/>
            </a:r>
            <a:endParaRPr sz="1200"/>
          </a:p>
        </p:txBody>
      </p:sp>
      <p:sp>
        <p:nvSpPr>
          <p:cNvPr id="1975" name="Google Shape;1975;p60"/>
          <p:cNvSpPr/>
          <p:nvPr/>
        </p:nvSpPr>
        <p:spPr>
          <a:xfrm>
            <a:off x="4312700" y="2980975"/>
            <a:ext cx="606900" cy="2028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79" name="Shape 1979"/>
        <p:cNvGrpSpPr/>
        <p:nvPr/>
      </p:nvGrpSpPr>
      <p:grpSpPr>
        <a:xfrm>
          <a:off x="0" y="0"/>
          <a:ext cx="0" cy="0"/>
          <a:chOff x="0" y="0"/>
          <a:chExt cx="0" cy="0"/>
        </a:xfrm>
      </p:grpSpPr>
      <p:sp>
        <p:nvSpPr>
          <p:cNvPr id="1980" name="Google Shape;1980;p61"/>
          <p:cNvSpPr txBox="1"/>
          <p:nvPr>
            <p:ph type="title"/>
          </p:nvPr>
        </p:nvSpPr>
        <p:spPr>
          <a:xfrm>
            <a:off x="720000" y="2223925"/>
            <a:ext cx="54300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Conclusion</a:t>
            </a:r>
            <a:endParaRPr/>
          </a:p>
        </p:txBody>
      </p:sp>
      <p:sp>
        <p:nvSpPr>
          <p:cNvPr id="1981" name="Google Shape;1981;p61"/>
          <p:cNvSpPr txBox="1"/>
          <p:nvPr>
            <p:ph idx="2" type="title"/>
          </p:nvPr>
        </p:nvSpPr>
        <p:spPr>
          <a:xfrm>
            <a:off x="720000" y="1124900"/>
            <a:ext cx="2876700" cy="105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06</a:t>
            </a:r>
            <a:endParaRPr/>
          </a:p>
        </p:txBody>
      </p:sp>
      <p:cxnSp>
        <p:nvCxnSpPr>
          <p:cNvPr id="1982" name="Google Shape;1982;p61"/>
          <p:cNvCxnSpPr/>
          <p:nvPr/>
        </p:nvCxnSpPr>
        <p:spPr>
          <a:xfrm>
            <a:off x="720000" y="3287562"/>
            <a:ext cx="1685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6" name="Shape 1986"/>
        <p:cNvGrpSpPr/>
        <p:nvPr/>
      </p:nvGrpSpPr>
      <p:grpSpPr>
        <a:xfrm>
          <a:off x="0" y="0"/>
          <a:ext cx="0" cy="0"/>
          <a:chOff x="0" y="0"/>
          <a:chExt cx="0" cy="0"/>
        </a:xfrm>
      </p:grpSpPr>
      <p:sp>
        <p:nvSpPr>
          <p:cNvPr id="1987" name="Google Shape;1987;p62"/>
          <p:cNvSpPr txBox="1"/>
          <p:nvPr>
            <p:ph type="title"/>
          </p:nvPr>
        </p:nvSpPr>
        <p:spPr>
          <a:xfrm>
            <a:off x="4309200" y="346988"/>
            <a:ext cx="4114800" cy="457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Final Points</a:t>
            </a:r>
            <a:endParaRPr/>
          </a:p>
        </p:txBody>
      </p:sp>
      <p:sp>
        <p:nvSpPr>
          <p:cNvPr id="1988" name="Google Shape;1988;p62"/>
          <p:cNvSpPr txBox="1"/>
          <p:nvPr>
            <p:ph idx="1" type="subTitle"/>
          </p:nvPr>
        </p:nvSpPr>
        <p:spPr>
          <a:xfrm>
            <a:off x="5349225" y="1242925"/>
            <a:ext cx="3549000" cy="3499200"/>
          </a:xfrm>
          <a:prstGeom prst="rect">
            <a:avLst/>
          </a:prstGeom>
        </p:spPr>
        <p:txBody>
          <a:bodyPr anchorCtr="0" anchor="ctr" bIns="0" lIns="91425" spcFirstLastPara="1" rIns="0" wrap="square" tIns="91425">
            <a:spAutoFit/>
          </a:bodyPr>
          <a:lstStyle/>
          <a:p>
            <a:pPr indent="0" lvl="0" marL="0" rtl="0" algn="l">
              <a:spcBef>
                <a:spcPts val="0"/>
              </a:spcBef>
              <a:spcAft>
                <a:spcPts val="0"/>
              </a:spcAft>
              <a:buNone/>
            </a:pPr>
            <a:r>
              <a:rPr b="1" lang="en"/>
              <a:t>TAVO is seen as useful</a:t>
            </a:r>
            <a:r>
              <a:rPr lang="en"/>
              <a:t> and provides a valuable solution to customer problems.</a:t>
            </a:r>
            <a:endParaRPr/>
          </a:p>
          <a:p>
            <a:pPr indent="0" lvl="0" marL="0" rtl="0" algn="l">
              <a:spcBef>
                <a:spcPts val="1600"/>
              </a:spcBef>
              <a:spcAft>
                <a:spcPts val="0"/>
              </a:spcAft>
              <a:buNone/>
            </a:pPr>
            <a:r>
              <a:rPr b="1" lang="en"/>
              <a:t>Room for growth</a:t>
            </a:r>
            <a:r>
              <a:rPr lang="en"/>
              <a:t> exists in improving customer satisfaction and engagement.</a:t>
            </a:r>
            <a:endParaRPr/>
          </a:p>
          <a:p>
            <a:pPr indent="0" lvl="0" marL="0" rtl="0" algn="l">
              <a:spcBef>
                <a:spcPts val="1600"/>
              </a:spcBef>
              <a:spcAft>
                <a:spcPts val="0"/>
              </a:spcAft>
              <a:buNone/>
            </a:pPr>
            <a:r>
              <a:rPr b="1" lang="en"/>
              <a:t>Regular customer surveys</a:t>
            </a:r>
            <a:r>
              <a:rPr lang="en"/>
              <a:t> will help drive this </a:t>
            </a:r>
            <a:r>
              <a:rPr lang="en"/>
              <a:t>e</a:t>
            </a:r>
            <a:r>
              <a:rPr lang="en"/>
              <a:t>ngagement and deepen understanding of customer needs.</a:t>
            </a:r>
            <a:endParaRPr/>
          </a:p>
          <a:p>
            <a:pPr indent="0" lvl="0" marL="0" rtl="0" algn="l">
              <a:spcBef>
                <a:spcPts val="1600"/>
              </a:spcBef>
              <a:spcAft>
                <a:spcPts val="0"/>
              </a:spcAft>
              <a:buNone/>
            </a:pPr>
            <a:r>
              <a:rPr b="1" lang="en"/>
              <a:t>Survey data collected</a:t>
            </a:r>
            <a:r>
              <a:rPr lang="en"/>
              <a:t> provides valuable insights to inform future improvements.</a:t>
            </a:r>
            <a:endParaRPr/>
          </a:p>
          <a:p>
            <a:pPr indent="0" lvl="0" marL="0" rtl="0" algn="l">
              <a:spcBef>
                <a:spcPts val="1600"/>
              </a:spcBef>
              <a:spcAft>
                <a:spcPts val="1600"/>
              </a:spcAft>
              <a:buNone/>
            </a:pPr>
            <a:r>
              <a:rPr b="1" lang="en"/>
              <a:t>Customer feedback</a:t>
            </a:r>
            <a:r>
              <a:rPr lang="en"/>
              <a:t> will be essential for shaping TAVO’s development and success moving forward.</a:t>
            </a:r>
            <a:endParaRPr/>
          </a:p>
        </p:txBody>
      </p:sp>
      <p:cxnSp>
        <p:nvCxnSpPr>
          <p:cNvPr id="1989" name="Google Shape;1989;p62"/>
          <p:cNvCxnSpPr/>
          <p:nvPr/>
        </p:nvCxnSpPr>
        <p:spPr>
          <a:xfrm>
            <a:off x="6738900" y="1039662"/>
            <a:ext cx="1685100" cy="0"/>
          </a:xfrm>
          <a:prstGeom prst="straightConnector1">
            <a:avLst/>
          </a:prstGeom>
          <a:noFill/>
          <a:ln cap="flat" cmpd="sng" w="19050">
            <a:solidFill>
              <a:schemeClr val="accent1"/>
            </a:solidFill>
            <a:prstDash val="solid"/>
            <a:round/>
            <a:headEnd len="med" w="med" type="none"/>
            <a:tailEnd len="med" w="med" type="none"/>
          </a:ln>
        </p:spPr>
      </p:cxnSp>
      <p:pic>
        <p:nvPicPr>
          <p:cNvPr id="1990" name="Google Shape;1990;p62"/>
          <p:cNvPicPr preferRelativeResize="0"/>
          <p:nvPr/>
        </p:nvPicPr>
        <p:blipFill rotWithShape="1">
          <a:blip r:embed="rId3">
            <a:alphaModFix/>
          </a:blip>
          <a:srcRect b="0" l="3040" r="40018" t="14464"/>
          <a:stretch/>
        </p:blipFill>
        <p:spPr>
          <a:xfrm>
            <a:off x="272650" y="256175"/>
            <a:ext cx="4932398" cy="4631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63"/>
          <p:cNvSpPr txBox="1"/>
          <p:nvPr>
            <p:ph type="ctrTitle"/>
          </p:nvPr>
        </p:nvSpPr>
        <p:spPr>
          <a:xfrm>
            <a:off x="720000" y="1853225"/>
            <a:ext cx="4082400" cy="997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Q &amp; A</a:t>
            </a:r>
            <a:endParaRPr/>
          </a:p>
        </p:txBody>
      </p:sp>
      <p:cxnSp>
        <p:nvCxnSpPr>
          <p:cNvPr id="1996" name="Google Shape;1996;p63"/>
          <p:cNvCxnSpPr/>
          <p:nvPr/>
        </p:nvCxnSpPr>
        <p:spPr>
          <a:xfrm>
            <a:off x="720000" y="1728692"/>
            <a:ext cx="2759400" cy="0"/>
          </a:xfrm>
          <a:prstGeom prst="straightConnector1">
            <a:avLst/>
          </a:prstGeom>
          <a:noFill/>
          <a:ln cap="flat" cmpd="sng" w="19050">
            <a:solidFill>
              <a:schemeClr val="accent1"/>
            </a:solidFill>
            <a:prstDash val="solid"/>
            <a:round/>
            <a:headEnd len="med" w="med" type="none"/>
            <a:tailEnd len="med" w="med" type="none"/>
          </a:ln>
        </p:spPr>
      </p:cxnSp>
      <p:cxnSp>
        <p:nvCxnSpPr>
          <p:cNvPr id="1997" name="Google Shape;1997;p63"/>
          <p:cNvCxnSpPr/>
          <p:nvPr/>
        </p:nvCxnSpPr>
        <p:spPr>
          <a:xfrm>
            <a:off x="720000" y="3116376"/>
            <a:ext cx="2759400" cy="0"/>
          </a:xfrm>
          <a:prstGeom prst="straightConnector1">
            <a:avLst/>
          </a:prstGeom>
          <a:noFill/>
          <a:ln cap="flat" cmpd="sng" w="19050">
            <a:solidFill>
              <a:schemeClr val="accent1"/>
            </a:solidFill>
            <a:prstDash val="solid"/>
            <a:round/>
            <a:headEnd len="med" w="med" type="none"/>
            <a:tailEnd len="med" w="med" type="none"/>
          </a:ln>
        </p:spPr>
      </p:cxnSp>
      <p:sp>
        <p:nvSpPr>
          <p:cNvPr id="1998" name="Google Shape;1998;p63"/>
          <p:cNvSpPr/>
          <p:nvPr/>
        </p:nvSpPr>
        <p:spPr>
          <a:xfrm>
            <a:off x="8244876" y="3144752"/>
            <a:ext cx="130619" cy="133706"/>
          </a:xfrm>
          <a:custGeom>
            <a:rect b="b" l="l" r="r" t="t"/>
            <a:pathLst>
              <a:path extrusionOk="0" h="2079" w="2031">
                <a:moveTo>
                  <a:pt x="1218" y="1"/>
                </a:moveTo>
                <a:cubicBezTo>
                  <a:pt x="1201" y="1"/>
                  <a:pt x="1184" y="7"/>
                  <a:pt x="1170" y="22"/>
                </a:cubicBezTo>
                <a:lnTo>
                  <a:pt x="754" y="472"/>
                </a:lnTo>
                <a:cubicBezTo>
                  <a:pt x="742" y="486"/>
                  <a:pt x="723" y="493"/>
                  <a:pt x="704" y="493"/>
                </a:cubicBezTo>
                <a:cubicBezTo>
                  <a:pt x="702" y="493"/>
                  <a:pt x="699" y="493"/>
                  <a:pt x="696" y="493"/>
                </a:cubicBezTo>
                <a:lnTo>
                  <a:pt x="90" y="405"/>
                </a:lnTo>
                <a:cubicBezTo>
                  <a:pt x="87" y="405"/>
                  <a:pt x="83" y="405"/>
                  <a:pt x="80" y="405"/>
                </a:cubicBezTo>
                <a:cubicBezTo>
                  <a:pt x="32" y="405"/>
                  <a:pt x="0" y="457"/>
                  <a:pt x="24" y="501"/>
                </a:cubicBezTo>
                <a:lnTo>
                  <a:pt x="323" y="1034"/>
                </a:lnTo>
                <a:cubicBezTo>
                  <a:pt x="334" y="1054"/>
                  <a:pt x="335" y="1077"/>
                  <a:pt x="326" y="1095"/>
                </a:cubicBezTo>
                <a:lnTo>
                  <a:pt x="56" y="1645"/>
                </a:lnTo>
                <a:cubicBezTo>
                  <a:pt x="33" y="1689"/>
                  <a:pt x="67" y="1738"/>
                  <a:pt x="113" y="1738"/>
                </a:cubicBezTo>
                <a:cubicBezTo>
                  <a:pt x="118" y="1738"/>
                  <a:pt x="122" y="1738"/>
                  <a:pt x="127" y="1737"/>
                </a:cubicBezTo>
                <a:lnTo>
                  <a:pt x="728" y="1616"/>
                </a:lnTo>
                <a:cubicBezTo>
                  <a:pt x="733" y="1615"/>
                  <a:pt x="737" y="1615"/>
                  <a:pt x="742" y="1615"/>
                </a:cubicBezTo>
                <a:cubicBezTo>
                  <a:pt x="759" y="1615"/>
                  <a:pt x="774" y="1621"/>
                  <a:pt x="786" y="1633"/>
                </a:cubicBezTo>
                <a:lnTo>
                  <a:pt x="1224" y="2060"/>
                </a:lnTo>
                <a:cubicBezTo>
                  <a:pt x="1238" y="2073"/>
                  <a:pt x="1254" y="2079"/>
                  <a:pt x="1270" y="2079"/>
                </a:cubicBezTo>
                <a:cubicBezTo>
                  <a:pt x="1302" y="2079"/>
                  <a:pt x="1331" y="2057"/>
                  <a:pt x="1334" y="2021"/>
                </a:cubicBezTo>
                <a:lnTo>
                  <a:pt x="1407" y="1413"/>
                </a:lnTo>
                <a:cubicBezTo>
                  <a:pt x="1410" y="1392"/>
                  <a:pt x="1423" y="1373"/>
                  <a:pt x="1441" y="1364"/>
                </a:cubicBezTo>
                <a:lnTo>
                  <a:pt x="1983" y="1078"/>
                </a:lnTo>
                <a:cubicBezTo>
                  <a:pt x="2031" y="1051"/>
                  <a:pt x="2029" y="983"/>
                  <a:pt x="1980" y="962"/>
                </a:cubicBezTo>
                <a:lnTo>
                  <a:pt x="1424" y="706"/>
                </a:lnTo>
                <a:cubicBezTo>
                  <a:pt x="1403" y="698"/>
                  <a:pt x="1391" y="678"/>
                  <a:pt x="1386" y="659"/>
                </a:cubicBezTo>
                <a:lnTo>
                  <a:pt x="1282" y="55"/>
                </a:lnTo>
                <a:cubicBezTo>
                  <a:pt x="1276" y="21"/>
                  <a:pt x="1248" y="1"/>
                  <a:pt x="1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3"/>
          <p:cNvSpPr/>
          <p:nvPr/>
        </p:nvSpPr>
        <p:spPr>
          <a:xfrm>
            <a:off x="6473226" y="4197264"/>
            <a:ext cx="130619" cy="133706"/>
          </a:xfrm>
          <a:custGeom>
            <a:rect b="b" l="l" r="r" t="t"/>
            <a:pathLst>
              <a:path extrusionOk="0" h="2079" w="2031">
                <a:moveTo>
                  <a:pt x="1218" y="1"/>
                </a:moveTo>
                <a:cubicBezTo>
                  <a:pt x="1201" y="1"/>
                  <a:pt x="1184" y="7"/>
                  <a:pt x="1170" y="22"/>
                </a:cubicBezTo>
                <a:lnTo>
                  <a:pt x="754" y="472"/>
                </a:lnTo>
                <a:cubicBezTo>
                  <a:pt x="742" y="486"/>
                  <a:pt x="723" y="493"/>
                  <a:pt x="704" y="493"/>
                </a:cubicBezTo>
                <a:cubicBezTo>
                  <a:pt x="702" y="493"/>
                  <a:pt x="699" y="493"/>
                  <a:pt x="696" y="493"/>
                </a:cubicBezTo>
                <a:lnTo>
                  <a:pt x="90" y="405"/>
                </a:lnTo>
                <a:cubicBezTo>
                  <a:pt x="87" y="405"/>
                  <a:pt x="83" y="405"/>
                  <a:pt x="80" y="405"/>
                </a:cubicBezTo>
                <a:cubicBezTo>
                  <a:pt x="32" y="405"/>
                  <a:pt x="0" y="457"/>
                  <a:pt x="24" y="501"/>
                </a:cubicBezTo>
                <a:lnTo>
                  <a:pt x="323" y="1034"/>
                </a:lnTo>
                <a:cubicBezTo>
                  <a:pt x="334" y="1054"/>
                  <a:pt x="335" y="1077"/>
                  <a:pt x="326" y="1095"/>
                </a:cubicBezTo>
                <a:lnTo>
                  <a:pt x="56" y="1645"/>
                </a:lnTo>
                <a:cubicBezTo>
                  <a:pt x="33" y="1689"/>
                  <a:pt x="67" y="1738"/>
                  <a:pt x="113" y="1738"/>
                </a:cubicBezTo>
                <a:cubicBezTo>
                  <a:pt x="118" y="1738"/>
                  <a:pt x="122" y="1738"/>
                  <a:pt x="127" y="1737"/>
                </a:cubicBezTo>
                <a:lnTo>
                  <a:pt x="728" y="1616"/>
                </a:lnTo>
                <a:cubicBezTo>
                  <a:pt x="733" y="1615"/>
                  <a:pt x="737" y="1615"/>
                  <a:pt x="742" y="1615"/>
                </a:cubicBezTo>
                <a:cubicBezTo>
                  <a:pt x="759" y="1615"/>
                  <a:pt x="774" y="1621"/>
                  <a:pt x="786" y="1633"/>
                </a:cubicBezTo>
                <a:lnTo>
                  <a:pt x="1224" y="2060"/>
                </a:lnTo>
                <a:cubicBezTo>
                  <a:pt x="1238" y="2073"/>
                  <a:pt x="1254" y="2079"/>
                  <a:pt x="1270" y="2079"/>
                </a:cubicBezTo>
                <a:cubicBezTo>
                  <a:pt x="1302" y="2079"/>
                  <a:pt x="1331" y="2057"/>
                  <a:pt x="1334" y="2021"/>
                </a:cubicBezTo>
                <a:lnTo>
                  <a:pt x="1407" y="1413"/>
                </a:lnTo>
                <a:cubicBezTo>
                  <a:pt x="1410" y="1392"/>
                  <a:pt x="1423" y="1373"/>
                  <a:pt x="1441" y="1364"/>
                </a:cubicBezTo>
                <a:lnTo>
                  <a:pt x="1983" y="1078"/>
                </a:lnTo>
                <a:cubicBezTo>
                  <a:pt x="2031" y="1051"/>
                  <a:pt x="2029" y="983"/>
                  <a:pt x="1980" y="962"/>
                </a:cubicBezTo>
                <a:lnTo>
                  <a:pt x="1424" y="706"/>
                </a:lnTo>
                <a:cubicBezTo>
                  <a:pt x="1403" y="698"/>
                  <a:pt x="1391" y="678"/>
                  <a:pt x="1386" y="659"/>
                </a:cubicBezTo>
                <a:lnTo>
                  <a:pt x="1282" y="55"/>
                </a:lnTo>
                <a:cubicBezTo>
                  <a:pt x="1276" y="21"/>
                  <a:pt x="1248" y="1"/>
                  <a:pt x="1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3"/>
          <p:cNvSpPr/>
          <p:nvPr/>
        </p:nvSpPr>
        <p:spPr>
          <a:xfrm>
            <a:off x="6644676" y="1544552"/>
            <a:ext cx="130619" cy="133706"/>
          </a:xfrm>
          <a:custGeom>
            <a:rect b="b" l="l" r="r" t="t"/>
            <a:pathLst>
              <a:path extrusionOk="0" h="2079" w="2031">
                <a:moveTo>
                  <a:pt x="1218" y="1"/>
                </a:moveTo>
                <a:cubicBezTo>
                  <a:pt x="1201" y="1"/>
                  <a:pt x="1184" y="7"/>
                  <a:pt x="1170" y="22"/>
                </a:cubicBezTo>
                <a:lnTo>
                  <a:pt x="754" y="472"/>
                </a:lnTo>
                <a:cubicBezTo>
                  <a:pt x="742" y="486"/>
                  <a:pt x="723" y="493"/>
                  <a:pt x="704" y="493"/>
                </a:cubicBezTo>
                <a:cubicBezTo>
                  <a:pt x="702" y="493"/>
                  <a:pt x="699" y="493"/>
                  <a:pt x="696" y="493"/>
                </a:cubicBezTo>
                <a:lnTo>
                  <a:pt x="90" y="405"/>
                </a:lnTo>
                <a:cubicBezTo>
                  <a:pt x="87" y="405"/>
                  <a:pt x="83" y="405"/>
                  <a:pt x="80" y="405"/>
                </a:cubicBezTo>
                <a:cubicBezTo>
                  <a:pt x="32" y="405"/>
                  <a:pt x="0" y="457"/>
                  <a:pt x="24" y="501"/>
                </a:cubicBezTo>
                <a:lnTo>
                  <a:pt x="323" y="1034"/>
                </a:lnTo>
                <a:cubicBezTo>
                  <a:pt x="334" y="1054"/>
                  <a:pt x="335" y="1077"/>
                  <a:pt x="326" y="1095"/>
                </a:cubicBezTo>
                <a:lnTo>
                  <a:pt x="56" y="1645"/>
                </a:lnTo>
                <a:cubicBezTo>
                  <a:pt x="33" y="1689"/>
                  <a:pt x="67" y="1738"/>
                  <a:pt x="113" y="1738"/>
                </a:cubicBezTo>
                <a:cubicBezTo>
                  <a:pt x="118" y="1738"/>
                  <a:pt x="122" y="1738"/>
                  <a:pt x="127" y="1737"/>
                </a:cubicBezTo>
                <a:lnTo>
                  <a:pt x="728" y="1616"/>
                </a:lnTo>
                <a:cubicBezTo>
                  <a:pt x="733" y="1615"/>
                  <a:pt x="737" y="1615"/>
                  <a:pt x="742" y="1615"/>
                </a:cubicBezTo>
                <a:cubicBezTo>
                  <a:pt x="759" y="1615"/>
                  <a:pt x="774" y="1621"/>
                  <a:pt x="786" y="1633"/>
                </a:cubicBezTo>
                <a:lnTo>
                  <a:pt x="1224" y="2060"/>
                </a:lnTo>
                <a:cubicBezTo>
                  <a:pt x="1238" y="2073"/>
                  <a:pt x="1254" y="2079"/>
                  <a:pt x="1270" y="2079"/>
                </a:cubicBezTo>
                <a:cubicBezTo>
                  <a:pt x="1302" y="2079"/>
                  <a:pt x="1331" y="2057"/>
                  <a:pt x="1334" y="2021"/>
                </a:cubicBezTo>
                <a:lnTo>
                  <a:pt x="1407" y="1413"/>
                </a:lnTo>
                <a:cubicBezTo>
                  <a:pt x="1410" y="1392"/>
                  <a:pt x="1423" y="1373"/>
                  <a:pt x="1441" y="1364"/>
                </a:cubicBezTo>
                <a:lnTo>
                  <a:pt x="1983" y="1078"/>
                </a:lnTo>
                <a:cubicBezTo>
                  <a:pt x="2031" y="1051"/>
                  <a:pt x="2029" y="983"/>
                  <a:pt x="1980" y="962"/>
                </a:cubicBezTo>
                <a:lnTo>
                  <a:pt x="1424" y="706"/>
                </a:lnTo>
                <a:cubicBezTo>
                  <a:pt x="1403" y="698"/>
                  <a:pt x="1391" y="678"/>
                  <a:pt x="1386" y="659"/>
                </a:cubicBezTo>
                <a:lnTo>
                  <a:pt x="1282" y="55"/>
                </a:lnTo>
                <a:cubicBezTo>
                  <a:pt x="1276" y="21"/>
                  <a:pt x="1248" y="1"/>
                  <a:pt x="1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3"/>
          <p:cNvSpPr/>
          <p:nvPr/>
        </p:nvSpPr>
        <p:spPr>
          <a:xfrm>
            <a:off x="7298084" y="1368286"/>
            <a:ext cx="37430" cy="29134"/>
          </a:xfrm>
          <a:custGeom>
            <a:rect b="b" l="l" r="r" t="t"/>
            <a:pathLst>
              <a:path extrusionOk="0" h="453" w="582">
                <a:moveTo>
                  <a:pt x="292" y="0"/>
                </a:moveTo>
                <a:cubicBezTo>
                  <a:pt x="1" y="0"/>
                  <a:pt x="0" y="453"/>
                  <a:pt x="292" y="453"/>
                </a:cubicBezTo>
                <a:cubicBezTo>
                  <a:pt x="582" y="453"/>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3"/>
          <p:cNvSpPr/>
          <p:nvPr/>
        </p:nvSpPr>
        <p:spPr>
          <a:xfrm>
            <a:off x="6931384" y="1053961"/>
            <a:ext cx="37430" cy="29134"/>
          </a:xfrm>
          <a:custGeom>
            <a:rect b="b" l="l" r="r" t="t"/>
            <a:pathLst>
              <a:path extrusionOk="0" h="453" w="582">
                <a:moveTo>
                  <a:pt x="292" y="0"/>
                </a:moveTo>
                <a:cubicBezTo>
                  <a:pt x="1" y="0"/>
                  <a:pt x="0" y="453"/>
                  <a:pt x="292" y="453"/>
                </a:cubicBezTo>
                <a:cubicBezTo>
                  <a:pt x="582" y="453"/>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3"/>
          <p:cNvSpPr/>
          <p:nvPr/>
        </p:nvSpPr>
        <p:spPr>
          <a:xfrm>
            <a:off x="6307484" y="1673086"/>
            <a:ext cx="37430" cy="29134"/>
          </a:xfrm>
          <a:custGeom>
            <a:rect b="b" l="l" r="r" t="t"/>
            <a:pathLst>
              <a:path extrusionOk="0" h="453" w="582">
                <a:moveTo>
                  <a:pt x="292" y="0"/>
                </a:moveTo>
                <a:cubicBezTo>
                  <a:pt x="1" y="0"/>
                  <a:pt x="0" y="453"/>
                  <a:pt x="292" y="453"/>
                </a:cubicBezTo>
                <a:cubicBezTo>
                  <a:pt x="582" y="453"/>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3"/>
          <p:cNvSpPr/>
          <p:nvPr/>
        </p:nvSpPr>
        <p:spPr>
          <a:xfrm>
            <a:off x="6536084" y="1215886"/>
            <a:ext cx="37430" cy="29134"/>
          </a:xfrm>
          <a:custGeom>
            <a:rect b="b" l="l" r="r" t="t"/>
            <a:pathLst>
              <a:path extrusionOk="0" h="453" w="582">
                <a:moveTo>
                  <a:pt x="292" y="0"/>
                </a:moveTo>
                <a:cubicBezTo>
                  <a:pt x="1" y="0"/>
                  <a:pt x="0" y="453"/>
                  <a:pt x="292" y="453"/>
                </a:cubicBezTo>
                <a:cubicBezTo>
                  <a:pt x="582" y="453"/>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3"/>
          <p:cNvSpPr/>
          <p:nvPr/>
        </p:nvSpPr>
        <p:spPr>
          <a:xfrm>
            <a:off x="6416076" y="630152"/>
            <a:ext cx="130619" cy="133706"/>
          </a:xfrm>
          <a:custGeom>
            <a:rect b="b" l="l" r="r" t="t"/>
            <a:pathLst>
              <a:path extrusionOk="0" h="2079" w="2031">
                <a:moveTo>
                  <a:pt x="1218" y="1"/>
                </a:moveTo>
                <a:cubicBezTo>
                  <a:pt x="1201" y="1"/>
                  <a:pt x="1184" y="7"/>
                  <a:pt x="1170" y="22"/>
                </a:cubicBezTo>
                <a:lnTo>
                  <a:pt x="754" y="472"/>
                </a:lnTo>
                <a:cubicBezTo>
                  <a:pt x="742" y="486"/>
                  <a:pt x="723" y="493"/>
                  <a:pt x="704" y="493"/>
                </a:cubicBezTo>
                <a:cubicBezTo>
                  <a:pt x="702" y="493"/>
                  <a:pt x="699" y="493"/>
                  <a:pt x="696" y="493"/>
                </a:cubicBezTo>
                <a:lnTo>
                  <a:pt x="90" y="405"/>
                </a:lnTo>
                <a:cubicBezTo>
                  <a:pt x="87" y="405"/>
                  <a:pt x="83" y="405"/>
                  <a:pt x="80" y="405"/>
                </a:cubicBezTo>
                <a:cubicBezTo>
                  <a:pt x="32" y="405"/>
                  <a:pt x="0" y="457"/>
                  <a:pt x="24" y="501"/>
                </a:cubicBezTo>
                <a:lnTo>
                  <a:pt x="323" y="1034"/>
                </a:lnTo>
                <a:cubicBezTo>
                  <a:pt x="334" y="1054"/>
                  <a:pt x="335" y="1077"/>
                  <a:pt x="326" y="1095"/>
                </a:cubicBezTo>
                <a:lnTo>
                  <a:pt x="56" y="1645"/>
                </a:lnTo>
                <a:cubicBezTo>
                  <a:pt x="33" y="1689"/>
                  <a:pt x="67" y="1738"/>
                  <a:pt x="113" y="1738"/>
                </a:cubicBezTo>
                <a:cubicBezTo>
                  <a:pt x="118" y="1738"/>
                  <a:pt x="122" y="1738"/>
                  <a:pt x="127" y="1737"/>
                </a:cubicBezTo>
                <a:lnTo>
                  <a:pt x="728" y="1616"/>
                </a:lnTo>
                <a:cubicBezTo>
                  <a:pt x="733" y="1615"/>
                  <a:pt x="737" y="1615"/>
                  <a:pt x="742" y="1615"/>
                </a:cubicBezTo>
                <a:cubicBezTo>
                  <a:pt x="759" y="1615"/>
                  <a:pt x="774" y="1621"/>
                  <a:pt x="786" y="1633"/>
                </a:cubicBezTo>
                <a:lnTo>
                  <a:pt x="1224" y="2060"/>
                </a:lnTo>
                <a:cubicBezTo>
                  <a:pt x="1238" y="2073"/>
                  <a:pt x="1254" y="2079"/>
                  <a:pt x="1270" y="2079"/>
                </a:cubicBezTo>
                <a:cubicBezTo>
                  <a:pt x="1302" y="2079"/>
                  <a:pt x="1331" y="2057"/>
                  <a:pt x="1334" y="2021"/>
                </a:cubicBezTo>
                <a:lnTo>
                  <a:pt x="1407" y="1413"/>
                </a:lnTo>
                <a:cubicBezTo>
                  <a:pt x="1410" y="1392"/>
                  <a:pt x="1423" y="1373"/>
                  <a:pt x="1441" y="1364"/>
                </a:cubicBezTo>
                <a:lnTo>
                  <a:pt x="1983" y="1078"/>
                </a:lnTo>
                <a:cubicBezTo>
                  <a:pt x="2031" y="1051"/>
                  <a:pt x="2029" y="983"/>
                  <a:pt x="1980" y="962"/>
                </a:cubicBezTo>
                <a:lnTo>
                  <a:pt x="1424" y="706"/>
                </a:lnTo>
                <a:cubicBezTo>
                  <a:pt x="1403" y="698"/>
                  <a:pt x="1391" y="678"/>
                  <a:pt x="1386" y="659"/>
                </a:cubicBezTo>
                <a:lnTo>
                  <a:pt x="1282" y="55"/>
                </a:lnTo>
                <a:cubicBezTo>
                  <a:pt x="1276" y="21"/>
                  <a:pt x="1248" y="1"/>
                  <a:pt x="1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3"/>
          <p:cNvSpPr/>
          <p:nvPr/>
        </p:nvSpPr>
        <p:spPr>
          <a:xfrm>
            <a:off x="6093184" y="901561"/>
            <a:ext cx="37430" cy="29134"/>
          </a:xfrm>
          <a:custGeom>
            <a:rect b="b" l="l" r="r" t="t"/>
            <a:pathLst>
              <a:path extrusionOk="0" h="453" w="582">
                <a:moveTo>
                  <a:pt x="292" y="0"/>
                </a:moveTo>
                <a:cubicBezTo>
                  <a:pt x="1" y="0"/>
                  <a:pt x="0" y="453"/>
                  <a:pt x="292" y="453"/>
                </a:cubicBezTo>
                <a:cubicBezTo>
                  <a:pt x="582" y="453"/>
                  <a:pt x="582" y="0"/>
                  <a:pt x="2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3"/>
          <p:cNvSpPr/>
          <p:nvPr/>
        </p:nvSpPr>
        <p:spPr>
          <a:xfrm>
            <a:off x="8630639" y="4502064"/>
            <a:ext cx="130619" cy="133706"/>
          </a:xfrm>
          <a:custGeom>
            <a:rect b="b" l="l" r="r" t="t"/>
            <a:pathLst>
              <a:path extrusionOk="0" h="2079" w="2031">
                <a:moveTo>
                  <a:pt x="1218" y="1"/>
                </a:moveTo>
                <a:cubicBezTo>
                  <a:pt x="1201" y="1"/>
                  <a:pt x="1184" y="7"/>
                  <a:pt x="1170" y="22"/>
                </a:cubicBezTo>
                <a:lnTo>
                  <a:pt x="754" y="472"/>
                </a:lnTo>
                <a:cubicBezTo>
                  <a:pt x="742" y="486"/>
                  <a:pt x="723" y="493"/>
                  <a:pt x="704" y="493"/>
                </a:cubicBezTo>
                <a:cubicBezTo>
                  <a:pt x="702" y="493"/>
                  <a:pt x="699" y="493"/>
                  <a:pt x="696" y="493"/>
                </a:cubicBezTo>
                <a:lnTo>
                  <a:pt x="90" y="405"/>
                </a:lnTo>
                <a:cubicBezTo>
                  <a:pt x="87" y="405"/>
                  <a:pt x="83" y="405"/>
                  <a:pt x="80" y="405"/>
                </a:cubicBezTo>
                <a:cubicBezTo>
                  <a:pt x="32" y="405"/>
                  <a:pt x="0" y="457"/>
                  <a:pt x="24" y="501"/>
                </a:cubicBezTo>
                <a:lnTo>
                  <a:pt x="323" y="1034"/>
                </a:lnTo>
                <a:cubicBezTo>
                  <a:pt x="334" y="1054"/>
                  <a:pt x="335" y="1077"/>
                  <a:pt x="326" y="1095"/>
                </a:cubicBezTo>
                <a:lnTo>
                  <a:pt x="56" y="1645"/>
                </a:lnTo>
                <a:cubicBezTo>
                  <a:pt x="33" y="1689"/>
                  <a:pt x="67" y="1738"/>
                  <a:pt x="113" y="1738"/>
                </a:cubicBezTo>
                <a:cubicBezTo>
                  <a:pt x="118" y="1738"/>
                  <a:pt x="122" y="1738"/>
                  <a:pt x="127" y="1737"/>
                </a:cubicBezTo>
                <a:lnTo>
                  <a:pt x="728" y="1616"/>
                </a:lnTo>
                <a:cubicBezTo>
                  <a:pt x="733" y="1615"/>
                  <a:pt x="737" y="1615"/>
                  <a:pt x="742" y="1615"/>
                </a:cubicBezTo>
                <a:cubicBezTo>
                  <a:pt x="759" y="1615"/>
                  <a:pt x="774" y="1621"/>
                  <a:pt x="786" y="1633"/>
                </a:cubicBezTo>
                <a:lnTo>
                  <a:pt x="1224" y="2060"/>
                </a:lnTo>
                <a:cubicBezTo>
                  <a:pt x="1238" y="2073"/>
                  <a:pt x="1254" y="2079"/>
                  <a:pt x="1270" y="2079"/>
                </a:cubicBezTo>
                <a:cubicBezTo>
                  <a:pt x="1302" y="2079"/>
                  <a:pt x="1331" y="2057"/>
                  <a:pt x="1334" y="2021"/>
                </a:cubicBezTo>
                <a:lnTo>
                  <a:pt x="1407" y="1413"/>
                </a:lnTo>
                <a:cubicBezTo>
                  <a:pt x="1410" y="1392"/>
                  <a:pt x="1423" y="1373"/>
                  <a:pt x="1441" y="1364"/>
                </a:cubicBezTo>
                <a:lnTo>
                  <a:pt x="1983" y="1078"/>
                </a:lnTo>
                <a:cubicBezTo>
                  <a:pt x="2031" y="1051"/>
                  <a:pt x="2029" y="983"/>
                  <a:pt x="1980" y="962"/>
                </a:cubicBezTo>
                <a:lnTo>
                  <a:pt x="1424" y="706"/>
                </a:lnTo>
                <a:cubicBezTo>
                  <a:pt x="1403" y="698"/>
                  <a:pt x="1391" y="678"/>
                  <a:pt x="1386" y="659"/>
                </a:cubicBezTo>
                <a:lnTo>
                  <a:pt x="1282" y="55"/>
                </a:lnTo>
                <a:cubicBezTo>
                  <a:pt x="1276" y="21"/>
                  <a:pt x="1248" y="1"/>
                  <a:pt x="12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3"/>
          <p:cNvSpPr txBox="1"/>
          <p:nvPr/>
        </p:nvSpPr>
        <p:spPr>
          <a:xfrm>
            <a:off x="562825" y="3814625"/>
            <a:ext cx="4432500" cy="6876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2009" name="Google Shape;2009;p63"/>
          <p:cNvSpPr txBox="1"/>
          <p:nvPr>
            <p:ph idx="4294967295" type="subTitle"/>
          </p:nvPr>
        </p:nvSpPr>
        <p:spPr>
          <a:xfrm>
            <a:off x="720000" y="3381725"/>
            <a:ext cx="3037500" cy="323100"/>
          </a:xfrm>
          <a:prstGeom prst="rect">
            <a:avLst/>
          </a:prstGeom>
        </p:spPr>
        <p:txBody>
          <a:bodyPr anchorCtr="0" anchor="t" bIns="0" lIns="91425" spcFirstLastPara="1" rIns="91425" wrap="square" tIns="0">
            <a:spAutoFit/>
          </a:bodyPr>
          <a:lstStyle/>
          <a:p>
            <a:pPr indent="0" lvl="0" marL="0" rtl="0" algn="l">
              <a:spcBef>
                <a:spcPts val="0"/>
              </a:spcBef>
              <a:spcAft>
                <a:spcPts val="1600"/>
              </a:spcAft>
              <a:buNone/>
            </a:pPr>
            <a:r>
              <a:rPr lang="en" sz="2100"/>
              <a:t>Thank you for listening!</a:t>
            </a:r>
            <a:endParaRPr sz="2100"/>
          </a:p>
        </p:txBody>
      </p:sp>
      <p:pic>
        <p:nvPicPr>
          <p:cNvPr id="2010" name="Google Shape;2010;p63"/>
          <p:cNvPicPr preferRelativeResize="0"/>
          <p:nvPr/>
        </p:nvPicPr>
        <p:blipFill>
          <a:blip r:embed="rId3">
            <a:alphaModFix/>
          </a:blip>
          <a:stretch>
            <a:fillRect/>
          </a:stretch>
        </p:blipFill>
        <p:spPr>
          <a:xfrm>
            <a:off x="6775289" y="1368275"/>
            <a:ext cx="1930236" cy="2217134"/>
          </a:xfrm>
          <a:prstGeom prst="rect">
            <a:avLst/>
          </a:prstGeom>
          <a:noFill/>
          <a:ln>
            <a:noFill/>
          </a:ln>
        </p:spPr>
      </p:pic>
      <p:sp>
        <p:nvSpPr>
          <p:cNvPr id="2011" name="Google Shape;2011;p63"/>
          <p:cNvSpPr txBox="1"/>
          <p:nvPr>
            <p:ph idx="4294967295" type="subTitle"/>
          </p:nvPr>
        </p:nvSpPr>
        <p:spPr>
          <a:xfrm>
            <a:off x="6405400" y="3650813"/>
            <a:ext cx="2670000" cy="323100"/>
          </a:xfrm>
          <a:prstGeom prst="rect">
            <a:avLst/>
          </a:prstGeom>
        </p:spPr>
        <p:txBody>
          <a:bodyPr anchorCtr="0" anchor="ctr" bIns="0" lIns="91425" spcFirstLastPara="1" rIns="91425" wrap="square" tIns="0">
            <a:noAutofit/>
          </a:bodyPr>
          <a:lstStyle/>
          <a:p>
            <a:pPr indent="0" lvl="0" marL="0" rtl="0" algn="ctr">
              <a:spcBef>
                <a:spcPts val="0"/>
              </a:spcBef>
              <a:spcAft>
                <a:spcPts val="1600"/>
              </a:spcAft>
              <a:buNone/>
            </a:pPr>
            <a:r>
              <a:rPr lang="en" sz="2100">
                <a:solidFill>
                  <a:schemeClr val="accent6"/>
                </a:solidFill>
              </a:rPr>
              <a:t>www.tavosleep.com</a:t>
            </a:r>
            <a:endParaRPr sz="2100">
              <a:solidFill>
                <a:schemeClr val="accent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cxnSp>
        <p:nvCxnSpPr>
          <p:cNvPr id="1413" name="Google Shape;1413;p32"/>
          <p:cNvCxnSpPr/>
          <p:nvPr/>
        </p:nvCxnSpPr>
        <p:spPr>
          <a:xfrm>
            <a:off x="6914975" y="1474950"/>
            <a:ext cx="1992900" cy="0"/>
          </a:xfrm>
          <a:prstGeom prst="straightConnector1">
            <a:avLst/>
          </a:prstGeom>
          <a:noFill/>
          <a:ln cap="flat" cmpd="sng" w="19050">
            <a:solidFill>
              <a:schemeClr val="accent1"/>
            </a:solidFill>
            <a:prstDash val="solid"/>
            <a:round/>
            <a:headEnd len="med" w="med" type="none"/>
            <a:tailEnd len="med" w="med" type="none"/>
          </a:ln>
        </p:spPr>
      </p:cxnSp>
      <p:sp>
        <p:nvSpPr>
          <p:cNvPr id="1414" name="Google Shape;1414;p32"/>
          <p:cNvSpPr txBox="1"/>
          <p:nvPr>
            <p:ph type="title"/>
          </p:nvPr>
        </p:nvSpPr>
        <p:spPr>
          <a:xfrm>
            <a:off x="4166125" y="512425"/>
            <a:ext cx="4857300" cy="109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What is TAVO Sleep?</a:t>
            </a:r>
            <a:endParaRPr sz="3400"/>
          </a:p>
        </p:txBody>
      </p:sp>
      <p:sp>
        <p:nvSpPr>
          <p:cNvPr id="1415" name="Google Shape;1415;p32"/>
          <p:cNvSpPr txBox="1"/>
          <p:nvPr>
            <p:ph idx="1" type="subTitle"/>
          </p:nvPr>
        </p:nvSpPr>
        <p:spPr>
          <a:xfrm>
            <a:off x="3909450" y="1540725"/>
            <a:ext cx="5113800" cy="825300"/>
          </a:xfrm>
          <a:prstGeom prst="rect">
            <a:avLst/>
          </a:prstGeom>
        </p:spPr>
        <p:txBody>
          <a:bodyPr anchorCtr="0" anchor="ctr" bIns="91425" lIns="91425" spcFirstLastPara="1" rIns="0" wrap="square" tIns="91425">
            <a:noAutofit/>
          </a:bodyPr>
          <a:lstStyle/>
          <a:p>
            <a:pPr indent="0" lvl="0" marL="0" rtl="0" algn="ctr">
              <a:spcBef>
                <a:spcPts val="0"/>
              </a:spcBef>
              <a:spcAft>
                <a:spcPts val="0"/>
              </a:spcAft>
              <a:buNone/>
            </a:pPr>
            <a:r>
              <a:rPr lang="en" sz="2700"/>
              <a:t>“Reinvent the alarm clock”</a:t>
            </a:r>
            <a:endParaRPr sz="2700"/>
          </a:p>
        </p:txBody>
      </p:sp>
      <p:sp>
        <p:nvSpPr>
          <p:cNvPr id="1416" name="Google Shape;1416;p32"/>
          <p:cNvSpPr txBox="1"/>
          <p:nvPr>
            <p:ph type="title"/>
          </p:nvPr>
        </p:nvSpPr>
        <p:spPr>
          <a:xfrm>
            <a:off x="0" y="424500"/>
            <a:ext cx="2892600" cy="4294500"/>
          </a:xfrm>
          <a:prstGeom prst="rect">
            <a:avLst/>
          </a:prstGeom>
        </p:spPr>
        <p:txBody>
          <a:bodyPr anchorCtr="0" anchor="ctr" bIns="0" lIns="0" spcFirstLastPara="1" rIns="0" wrap="square" tIns="0">
            <a:noAutofit/>
          </a:bodyPr>
          <a:lstStyle/>
          <a:p>
            <a:pPr indent="-260350" lvl="0" marL="673100" rtl="0" algn="l">
              <a:lnSpc>
                <a:spcPct val="150000"/>
              </a:lnSpc>
              <a:spcBef>
                <a:spcPts val="0"/>
              </a:spcBef>
              <a:spcAft>
                <a:spcPts val="0"/>
              </a:spcAft>
              <a:buClr>
                <a:schemeClr val="accent1"/>
              </a:buClr>
              <a:buSzPts val="500"/>
              <a:buFont typeface="Barlow Medium"/>
              <a:buChar char="●"/>
            </a:pPr>
            <a:r>
              <a:rPr lang="en" sz="1300">
                <a:solidFill>
                  <a:schemeClr val="accent1"/>
                </a:solidFill>
                <a:latin typeface="Barlow Medium"/>
                <a:ea typeface="Barlow Medium"/>
                <a:cs typeface="Barlow Medium"/>
                <a:sym typeface="Barlow Medium"/>
              </a:rPr>
              <a:t>Founded in 2019​</a:t>
            </a:r>
            <a:endParaRPr sz="1300">
              <a:solidFill>
                <a:schemeClr val="accent1"/>
              </a:solidFill>
              <a:latin typeface="Barlow Medium"/>
              <a:ea typeface="Barlow Medium"/>
              <a:cs typeface="Barlow Medium"/>
              <a:sym typeface="Barlow Medium"/>
            </a:endParaRPr>
          </a:p>
          <a:p>
            <a:pPr indent="-260350" lvl="0" marL="673100" rtl="0" algn="l">
              <a:lnSpc>
                <a:spcPct val="150000"/>
              </a:lnSpc>
              <a:spcBef>
                <a:spcPts val="0"/>
              </a:spcBef>
              <a:spcAft>
                <a:spcPts val="0"/>
              </a:spcAft>
              <a:buClr>
                <a:schemeClr val="accent1"/>
              </a:buClr>
              <a:buSzPts val="500"/>
              <a:buFont typeface="Barlow Medium"/>
              <a:buChar char="●"/>
            </a:pPr>
            <a:r>
              <a:rPr lang="en" sz="1300">
                <a:solidFill>
                  <a:schemeClr val="accent1"/>
                </a:solidFill>
                <a:latin typeface="Barlow Medium"/>
                <a:ea typeface="Barlow Medium"/>
                <a:cs typeface="Barlow Medium"/>
                <a:sym typeface="Barlow Medium"/>
              </a:rPr>
              <a:t>Located in Chicago, IL​</a:t>
            </a:r>
            <a:endParaRPr sz="1300">
              <a:solidFill>
                <a:schemeClr val="accent1"/>
              </a:solidFill>
              <a:latin typeface="Barlow Medium"/>
              <a:ea typeface="Barlow Medium"/>
              <a:cs typeface="Barlow Medium"/>
              <a:sym typeface="Barlow Medium"/>
            </a:endParaRPr>
          </a:p>
          <a:p>
            <a:pPr indent="-260350" lvl="0" marL="673100" rtl="0" algn="l">
              <a:lnSpc>
                <a:spcPct val="150000"/>
              </a:lnSpc>
              <a:spcBef>
                <a:spcPts val="0"/>
              </a:spcBef>
              <a:spcAft>
                <a:spcPts val="0"/>
              </a:spcAft>
              <a:buClr>
                <a:schemeClr val="accent1"/>
              </a:buClr>
              <a:buSzPts val="500"/>
              <a:buFont typeface="Barlow Medium"/>
              <a:buChar char="●"/>
            </a:pPr>
            <a:r>
              <a:rPr lang="en" sz="1300">
                <a:solidFill>
                  <a:schemeClr val="accent1"/>
                </a:solidFill>
                <a:latin typeface="Barlow Medium"/>
                <a:ea typeface="Barlow Medium"/>
                <a:cs typeface="Barlow Medium"/>
                <a:sym typeface="Barlow Medium"/>
              </a:rPr>
              <a:t>Private​</a:t>
            </a:r>
            <a:endParaRPr sz="1300">
              <a:solidFill>
                <a:schemeClr val="accent1"/>
              </a:solidFill>
              <a:latin typeface="Barlow Medium"/>
              <a:ea typeface="Barlow Medium"/>
              <a:cs typeface="Barlow Medium"/>
              <a:sym typeface="Barlow Medium"/>
            </a:endParaRPr>
          </a:p>
          <a:p>
            <a:pPr indent="-260350" lvl="0" marL="673100" rtl="0" algn="l">
              <a:lnSpc>
                <a:spcPct val="150000"/>
              </a:lnSpc>
              <a:spcBef>
                <a:spcPts val="0"/>
              </a:spcBef>
              <a:spcAft>
                <a:spcPts val="0"/>
              </a:spcAft>
              <a:buClr>
                <a:schemeClr val="accent1"/>
              </a:buClr>
              <a:buSzPts val="500"/>
              <a:buFont typeface="Barlow Medium"/>
              <a:buChar char="●"/>
            </a:pPr>
            <a:r>
              <a:rPr lang="en" sz="1300">
                <a:solidFill>
                  <a:schemeClr val="accent1"/>
                </a:solidFill>
                <a:latin typeface="Barlow Medium"/>
                <a:ea typeface="Barlow Medium"/>
                <a:cs typeface="Barlow Medium"/>
                <a:sym typeface="Barlow Medium"/>
              </a:rPr>
              <a:t>Electronics B2C ​</a:t>
            </a:r>
            <a:endParaRPr sz="1300">
              <a:solidFill>
                <a:schemeClr val="accent1"/>
              </a:solidFill>
              <a:latin typeface="Barlow Medium"/>
              <a:ea typeface="Barlow Medium"/>
              <a:cs typeface="Barlow Medium"/>
              <a:sym typeface="Barlow Medium"/>
            </a:endParaRPr>
          </a:p>
          <a:p>
            <a:pPr indent="-260350" lvl="0" marL="673100" rtl="0" algn="l">
              <a:lnSpc>
                <a:spcPct val="150000"/>
              </a:lnSpc>
              <a:spcBef>
                <a:spcPts val="0"/>
              </a:spcBef>
              <a:spcAft>
                <a:spcPts val="0"/>
              </a:spcAft>
              <a:buClr>
                <a:schemeClr val="accent1"/>
              </a:buClr>
              <a:buSzPts val="500"/>
              <a:buFont typeface="Barlow Medium"/>
              <a:buChar char="●"/>
            </a:pPr>
            <a:r>
              <a:rPr lang="en" sz="1300">
                <a:solidFill>
                  <a:schemeClr val="accent1"/>
                </a:solidFill>
                <a:latin typeface="Barlow Medium"/>
                <a:ea typeface="Barlow Medium"/>
                <a:cs typeface="Barlow Medium"/>
                <a:sym typeface="Barlow Medium"/>
              </a:rPr>
              <a:t>Sold $105k worth of product </a:t>
            </a:r>
            <a:endParaRPr sz="1300">
              <a:solidFill>
                <a:schemeClr val="accent1"/>
              </a:solidFill>
              <a:latin typeface="Barlow Medium"/>
              <a:ea typeface="Barlow Medium"/>
              <a:cs typeface="Barlow Medium"/>
              <a:sym typeface="Barlow Medium"/>
            </a:endParaRPr>
          </a:p>
          <a:p>
            <a:pPr indent="0" lvl="0" marL="457200" rtl="0" algn="l">
              <a:lnSpc>
                <a:spcPct val="150000"/>
              </a:lnSpc>
              <a:spcBef>
                <a:spcPts val="0"/>
              </a:spcBef>
              <a:spcAft>
                <a:spcPts val="0"/>
              </a:spcAft>
              <a:buNone/>
            </a:pPr>
            <a:r>
              <a:rPr lang="en" sz="1300">
                <a:solidFill>
                  <a:schemeClr val="accent1"/>
                </a:solidFill>
                <a:latin typeface="Barlow Medium"/>
                <a:ea typeface="Barlow Medium"/>
                <a:cs typeface="Barlow Medium"/>
                <a:sym typeface="Barlow Medium"/>
              </a:rPr>
              <a:t>       across 415 orders in 9 months​</a:t>
            </a:r>
            <a:endParaRPr sz="1300">
              <a:solidFill>
                <a:schemeClr val="accent1"/>
              </a:solidFill>
              <a:latin typeface="Barlow Medium"/>
              <a:ea typeface="Barlow Medium"/>
              <a:cs typeface="Barlow Medium"/>
              <a:sym typeface="Barlow Medium"/>
            </a:endParaRPr>
          </a:p>
          <a:p>
            <a:pPr indent="-260350" lvl="0" marL="673100" rtl="0" algn="l">
              <a:lnSpc>
                <a:spcPct val="150000"/>
              </a:lnSpc>
              <a:spcBef>
                <a:spcPts val="0"/>
              </a:spcBef>
              <a:spcAft>
                <a:spcPts val="0"/>
              </a:spcAft>
              <a:buClr>
                <a:schemeClr val="accent1"/>
              </a:buClr>
              <a:buSzPts val="500"/>
              <a:buFont typeface="Barlow Medium"/>
              <a:buChar char="●"/>
            </a:pPr>
            <a:r>
              <a:rPr lang="en" sz="1300">
                <a:solidFill>
                  <a:schemeClr val="accent1"/>
                </a:solidFill>
                <a:latin typeface="Barlow Medium"/>
                <a:ea typeface="Barlow Medium"/>
                <a:cs typeface="Barlow Medium"/>
                <a:sym typeface="Barlow Medium"/>
              </a:rPr>
              <a:t>Angel investors, loans, </a:t>
            </a:r>
            <a:endParaRPr sz="1300">
              <a:solidFill>
                <a:schemeClr val="accent1"/>
              </a:solidFill>
              <a:latin typeface="Barlow Medium"/>
              <a:ea typeface="Barlow Medium"/>
              <a:cs typeface="Barlow Medium"/>
              <a:sym typeface="Barlow Medium"/>
            </a:endParaRPr>
          </a:p>
          <a:p>
            <a:pPr indent="0" lvl="0" marL="457200" rtl="0" algn="l">
              <a:lnSpc>
                <a:spcPct val="150000"/>
              </a:lnSpc>
              <a:spcBef>
                <a:spcPts val="0"/>
              </a:spcBef>
              <a:spcAft>
                <a:spcPts val="0"/>
              </a:spcAft>
              <a:buNone/>
            </a:pPr>
            <a:r>
              <a:rPr lang="en" sz="1300">
                <a:solidFill>
                  <a:schemeClr val="accent1"/>
                </a:solidFill>
                <a:latin typeface="Barlow Medium"/>
                <a:ea typeface="Barlow Medium"/>
                <a:cs typeface="Barlow Medium"/>
                <a:sym typeface="Barlow Medium"/>
              </a:rPr>
              <a:t>       grants ($154k raised in </a:t>
            </a:r>
            <a:endParaRPr sz="1300">
              <a:solidFill>
                <a:schemeClr val="accent1"/>
              </a:solidFill>
              <a:latin typeface="Barlow Medium"/>
              <a:ea typeface="Barlow Medium"/>
              <a:cs typeface="Barlow Medium"/>
              <a:sym typeface="Barlow Medium"/>
            </a:endParaRPr>
          </a:p>
          <a:p>
            <a:pPr indent="457200" lvl="0" marL="0" rtl="0" algn="l">
              <a:lnSpc>
                <a:spcPct val="150000"/>
              </a:lnSpc>
              <a:spcBef>
                <a:spcPts val="0"/>
              </a:spcBef>
              <a:spcAft>
                <a:spcPts val="0"/>
              </a:spcAft>
              <a:buNone/>
            </a:pPr>
            <a:r>
              <a:rPr lang="en" sz="1300">
                <a:solidFill>
                  <a:schemeClr val="accent1"/>
                </a:solidFill>
                <a:latin typeface="Barlow Medium"/>
                <a:ea typeface="Barlow Medium"/>
                <a:cs typeface="Barlow Medium"/>
                <a:sym typeface="Barlow Medium"/>
              </a:rPr>
              <a:t>       pre-seed)​</a:t>
            </a:r>
            <a:endParaRPr sz="1300">
              <a:solidFill>
                <a:schemeClr val="accent1"/>
              </a:solidFill>
              <a:latin typeface="Barlow Medium"/>
              <a:ea typeface="Barlow Medium"/>
              <a:cs typeface="Barlow Medium"/>
              <a:sym typeface="Barlow Medium"/>
            </a:endParaRPr>
          </a:p>
          <a:p>
            <a:pPr indent="-260350" lvl="0" marL="673100" rtl="0" algn="l">
              <a:lnSpc>
                <a:spcPct val="150000"/>
              </a:lnSpc>
              <a:spcBef>
                <a:spcPts val="0"/>
              </a:spcBef>
              <a:spcAft>
                <a:spcPts val="0"/>
              </a:spcAft>
              <a:buClr>
                <a:schemeClr val="accent1"/>
              </a:buClr>
              <a:buSzPts val="500"/>
              <a:buFont typeface="Barlow Medium"/>
              <a:buChar char="●"/>
            </a:pPr>
            <a:r>
              <a:rPr lang="en" sz="1300">
                <a:solidFill>
                  <a:schemeClr val="accent1"/>
                </a:solidFill>
                <a:latin typeface="Barlow Medium"/>
                <a:ea typeface="Barlow Medium"/>
                <a:cs typeface="Barlow Medium"/>
                <a:sym typeface="Barlow Medium"/>
              </a:rPr>
              <a:t>Currently raising a $1.6M </a:t>
            </a:r>
            <a:endParaRPr sz="1300">
              <a:solidFill>
                <a:schemeClr val="accent1"/>
              </a:solidFill>
              <a:latin typeface="Barlow Medium"/>
              <a:ea typeface="Barlow Medium"/>
              <a:cs typeface="Barlow Medium"/>
              <a:sym typeface="Barlow Medium"/>
            </a:endParaRPr>
          </a:p>
          <a:p>
            <a:pPr indent="0" lvl="0" marL="457200" rtl="0" algn="l">
              <a:lnSpc>
                <a:spcPct val="150000"/>
              </a:lnSpc>
              <a:spcBef>
                <a:spcPts val="0"/>
              </a:spcBef>
              <a:spcAft>
                <a:spcPts val="0"/>
              </a:spcAft>
              <a:buNone/>
            </a:pPr>
            <a:r>
              <a:rPr lang="en" sz="1300">
                <a:solidFill>
                  <a:schemeClr val="accent1"/>
                </a:solidFill>
                <a:latin typeface="Barlow Medium"/>
                <a:ea typeface="Barlow Medium"/>
                <a:cs typeface="Barlow Medium"/>
                <a:sym typeface="Barlow Medium"/>
              </a:rPr>
              <a:t>       seed round</a:t>
            </a:r>
            <a:endParaRPr sz="1300">
              <a:solidFill>
                <a:schemeClr val="accent1"/>
              </a:solidFill>
              <a:latin typeface="Barlow Medium"/>
              <a:ea typeface="Barlow Medium"/>
              <a:cs typeface="Barlow Medium"/>
              <a:sym typeface="Barlow Medium"/>
            </a:endParaRPr>
          </a:p>
          <a:p>
            <a:pPr indent="-260350" lvl="0" marL="673100" rtl="0" algn="l">
              <a:lnSpc>
                <a:spcPct val="150000"/>
              </a:lnSpc>
              <a:spcBef>
                <a:spcPts val="0"/>
              </a:spcBef>
              <a:spcAft>
                <a:spcPts val="0"/>
              </a:spcAft>
              <a:buClr>
                <a:schemeClr val="accent1"/>
              </a:buClr>
              <a:buSzPts val="500"/>
              <a:buFont typeface="Barlow Medium"/>
              <a:buChar char="●"/>
            </a:pPr>
            <a:r>
              <a:rPr lang="en" sz="1300">
                <a:solidFill>
                  <a:schemeClr val="accent1"/>
                </a:solidFill>
                <a:latin typeface="Barlow Medium"/>
                <a:ea typeface="Barlow Medium"/>
                <a:cs typeface="Barlow Medium"/>
                <a:sym typeface="Barlow Medium"/>
              </a:rPr>
              <a:t>5 full time employees - designer, supply chain,</a:t>
            </a:r>
            <a:r>
              <a:rPr lang="en" sz="1300">
                <a:solidFill>
                  <a:schemeClr val="accent1"/>
                </a:solidFill>
                <a:latin typeface="Barlow Medium"/>
                <a:ea typeface="Barlow Medium"/>
                <a:cs typeface="Barlow Medium"/>
                <a:sym typeface="Barlow Medium"/>
              </a:rPr>
              <a:t>  m</a:t>
            </a:r>
            <a:r>
              <a:rPr lang="en" sz="1300">
                <a:solidFill>
                  <a:schemeClr val="accent1"/>
                </a:solidFill>
                <a:latin typeface="Barlow Medium"/>
                <a:ea typeface="Barlow Medium"/>
                <a:cs typeface="Barlow Medium"/>
                <a:sym typeface="Barlow Medium"/>
              </a:rPr>
              <a:t>arketing, tech, CEO</a:t>
            </a:r>
            <a:endParaRPr sz="1300">
              <a:solidFill>
                <a:schemeClr val="accent1"/>
              </a:solidFill>
              <a:latin typeface="Barlow Medium"/>
              <a:ea typeface="Barlow Medium"/>
              <a:cs typeface="Barlow Medium"/>
              <a:sym typeface="Barlow Medium"/>
            </a:endParaRPr>
          </a:p>
        </p:txBody>
      </p:sp>
      <p:pic>
        <p:nvPicPr>
          <p:cNvPr descr="A group of people hugging each other&#10;&#10;Description automatically generated" id="1417" name="Google Shape;1417;p32"/>
          <p:cNvPicPr preferRelativeResize="0"/>
          <p:nvPr/>
        </p:nvPicPr>
        <p:blipFill>
          <a:blip r:embed="rId3">
            <a:alphaModFix/>
          </a:blip>
          <a:stretch>
            <a:fillRect/>
          </a:stretch>
        </p:blipFill>
        <p:spPr>
          <a:xfrm>
            <a:off x="2892600" y="2428625"/>
            <a:ext cx="6130901" cy="242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91E8A"/>
        </a:solidFill>
      </p:bgPr>
    </p:bg>
    <p:spTree>
      <p:nvGrpSpPr>
        <p:cNvPr id="1421" name="Shape 1421"/>
        <p:cNvGrpSpPr/>
        <p:nvPr/>
      </p:nvGrpSpPr>
      <p:grpSpPr>
        <a:xfrm>
          <a:off x="0" y="0"/>
          <a:ext cx="0" cy="0"/>
          <a:chOff x="0" y="0"/>
          <a:chExt cx="0" cy="0"/>
        </a:xfrm>
      </p:grpSpPr>
      <p:pic>
        <p:nvPicPr>
          <p:cNvPr id="1422" name="Google Shape;1422;p33"/>
          <p:cNvPicPr preferRelativeResize="0"/>
          <p:nvPr/>
        </p:nvPicPr>
        <p:blipFill>
          <a:blip r:embed="rId3">
            <a:alphaModFix/>
          </a:blip>
          <a:stretch>
            <a:fillRect/>
          </a:stretch>
        </p:blipFill>
        <p:spPr>
          <a:xfrm>
            <a:off x="152400" y="741553"/>
            <a:ext cx="5323524" cy="3558523"/>
          </a:xfrm>
          <a:prstGeom prst="rect">
            <a:avLst/>
          </a:prstGeom>
          <a:noFill/>
          <a:ln>
            <a:noFill/>
          </a:ln>
        </p:spPr>
      </p:pic>
      <p:pic>
        <p:nvPicPr>
          <p:cNvPr id="1423" name="Google Shape;1423;p33"/>
          <p:cNvPicPr preferRelativeResize="0"/>
          <p:nvPr/>
        </p:nvPicPr>
        <p:blipFill>
          <a:blip r:embed="rId4">
            <a:alphaModFix/>
          </a:blip>
          <a:stretch>
            <a:fillRect/>
          </a:stretch>
        </p:blipFill>
        <p:spPr>
          <a:xfrm>
            <a:off x="5559500" y="205750"/>
            <a:ext cx="3478450" cy="2220275"/>
          </a:xfrm>
          <a:prstGeom prst="rect">
            <a:avLst/>
          </a:prstGeom>
          <a:noFill/>
          <a:ln>
            <a:noFill/>
          </a:ln>
        </p:spPr>
      </p:pic>
      <p:pic>
        <p:nvPicPr>
          <p:cNvPr id="1424" name="Google Shape;1424;p33"/>
          <p:cNvPicPr preferRelativeResize="0"/>
          <p:nvPr/>
        </p:nvPicPr>
        <p:blipFill>
          <a:blip r:embed="rId5">
            <a:alphaModFix/>
          </a:blip>
          <a:stretch>
            <a:fillRect/>
          </a:stretch>
        </p:blipFill>
        <p:spPr>
          <a:xfrm>
            <a:off x="5793125" y="2569875"/>
            <a:ext cx="3130875" cy="234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8" name="Shape 1428"/>
        <p:cNvGrpSpPr/>
        <p:nvPr/>
      </p:nvGrpSpPr>
      <p:grpSpPr>
        <a:xfrm>
          <a:off x="0" y="0"/>
          <a:ext cx="0" cy="0"/>
          <a:chOff x="0" y="0"/>
          <a:chExt cx="0" cy="0"/>
        </a:xfrm>
      </p:grpSpPr>
      <p:pic>
        <p:nvPicPr>
          <p:cNvPr id="1429" name="Google Shape;1429;p34"/>
          <p:cNvPicPr preferRelativeResize="0"/>
          <p:nvPr/>
        </p:nvPicPr>
        <p:blipFill>
          <a:blip r:embed="rId3">
            <a:alphaModFix/>
          </a:blip>
          <a:stretch>
            <a:fillRect/>
          </a:stretch>
        </p:blipFill>
        <p:spPr>
          <a:xfrm>
            <a:off x="152400" y="152400"/>
            <a:ext cx="5466849" cy="4838701"/>
          </a:xfrm>
          <a:prstGeom prst="rect">
            <a:avLst/>
          </a:prstGeom>
          <a:noFill/>
          <a:ln>
            <a:noFill/>
          </a:ln>
        </p:spPr>
      </p:pic>
      <p:pic>
        <p:nvPicPr>
          <p:cNvPr id="1430" name="Google Shape;1430;p34"/>
          <p:cNvPicPr preferRelativeResize="0"/>
          <p:nvPr/>
        </p:nvPicPr>
        <p:blipFill>
          <a:blip r:embed="rId4">
            <a:alphaModFix/>
          </a:blip>
          <a:stretch>
            <a:fillRect/>
          </a:stretch>
        </p:blipFill>
        <p:spPr>
          <a:xfrm>
            <a:off x="5687850" y="683900"/>
            <a:ext cx="3372350" cy="3396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pic>
        <p:nvPicPr>
          <p:cNvPr descr="Our guest is Tadas Kunickas, the innovative founder of Tavo Sleep. Unlike many of our past guests who focus on social media and online business, Tadas brings a fresh perspective with his unique sleep technology. Tavo is reinventing the alarm clock by waking you up with a wrist vibration, aligned with your sleep cycle for a better morning wake-up.&#10;&#10;In this episode, we dive deep into Tadas' journey from a college project to founding Tavo Sleep. We discuss the inspiration behind Tavo, the challenges of starting a business, and the future of sleep tech. Tadas shares insights on the importance of sleep cycles, how Tavo works, and his mission to change how we wake up.&#10;&#10;Join us for an inspiring conversation about innovation, entrepreneurship, and the importance of following your passion. Whether you're an entrepreneur, a tech enthusiast, or someone who values good sleep, this episode has something for you.&#10;&#10;You can purchase your Tavo Device at a discount here: &#10;https://www.tavosleep.com/discount/freegame&#10;&#10;📲 Episode Chapters:&#10;&#10;00:00:00 - The Journey of Tavo Sleep&#10;00:10:29 - Understanding Sleep Cycles and their Importance&#10;00:21:22 - Taking Action and Focusing on the Next Step&#10;00:32:31 - Finding Direction and Leading People&#10;00:43:46 - The Power of Vision and Writing It Down&#10;00:54:10 - The Power of Thoughts and Beliefs&#10;01:05:34 - Making the Decision to Leave the Job&#10;01:16:08 - The Struggles of Starting a Business and Finding Support&#10;01:27:03 - Building a Sustainable Business and Addressing Supply Chain Issues&#10;01:38:19 - Measuring on a Ring&#10;&#10;👥 Socials:&#10;YouTube: https://www.youtube.com/channel/UCno2BegklvzXZuDUKzOD2og&#10;Instagram: https://www.instagram.com/ceo.kal/&#10;TikTok: https://www.tiktok.com/@ceo.kal" id="1435" name="Google Shape;1435;p35" title="Meet the 25 Year Old Who Reinvented Alarms for Gen Z">
            <a:hlinkClick r:id="rId3"/>
          </p:cNvPr>
          <p:cNvPicPr preferRelativeResize="0"/>
          <p:nvPr/>
        </p:nvPicPr>
        <p:blipFill>
          <a:blip r:embed="rId4">
            <a:alphaModFix/>
          </a:blip>
          <a:stretch>
            <a:fillRect/>
          </a:stretch>
        </p:blipFill>
        <p:spPr>
          <a:xfrm>
            <a:off x="762701" y="429039"/>
            <a:ext cx="7618600" cy="4285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1000"/>
                                        <p:tgtEl>
                                          <p:spTgt spid="1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36"/>
          <p:cNvSpPr txBox="1"/>
          <p:nvPr>
            <p:ph idx="1" type="subTitle"/>
          </p:nvPr>
        </p:nvSpPr>
        <p:spPr>
          <a:xfrm>
            <a:off x="711150" y="703529"/>
            <a:ext cx="2743200" cy="6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Our Task</a:t>
            </a:r>
            <a:endParaRPr sz="2900"/>
          </a:p>
        </p:txBody>
      </p:sp>
      <p:sp>
        <p:nvSpPr>
          <p:cNvPr id="1441" name="Google Shape;1441;p36"/>
          <p:cNvSpPr txBox="1"/>
          <p:nvPr>
            <p:ph idx="3" type="subTitle"/>
          </p:nvPr>
        </p:nvSpPr>
        <p:spPr>
          <a:xfrm>
            <a:off x="156300" y="1758875"/>
            <a:ext cx="4096200" cy="2569500"/>
          </a:xfrm>
          <a:prstGeom prst="rect">
            <a:avLst/>
          </a:prstGeom>
          <a:noFill/>
        </p:spPr>
        <p:txBody>
          <a:bodyPr anchorCtr="0" anchor="t" bIns="91425" lIns="91425" spcFirstLastPara="1" rIns="91425" wrap="square" tIns="91425">
            <a:noAutofit/>
          </a:bodyPr>
          <a:lstStyle/>
          <a:p>
            <a:pPr indent="-361950" lvl="0" marL="457200" rtl="0" algn="l">
              <a:lnSpc>
                <a:spcPct val="115000"/>
              </a:lnSpc>
              <a:spcBef>
                <a:spcPts val="1200"/>
              </a:spcBef>
              <a:spcAft>
                <a:spcPts val="0"/>
              </a:spcAft>
              <a:buClr>
                <a:schemeClr val="dk1"/>
              </a:buClr>
              <a:buSzPts val="2100"/>
              <a:buFont typeface="Barlow"/>
              <a:buChar char="●"/>
            </a:pPr>
            <a:r>
              <a:rPr lang="en" sz="2100"/>
              <a:t>E</a:t>
            </a:r>
            <a:r>
              <a:rPr lang="en" sz="2100"/>
              <a:t>nhance TAVO Sleep’s relationship with customers by gaining feedback through a more personable and direct method, beyond online reviews.</a:t>
            </a:r>
            <a:endParaRPr sz="2100">
              <a:highlight>
                <a:srgbClr val="F5F5F5"/>
              </a:highlight>
            </a:endParaRPr>
          </a:p>
          <a:p>
            <a:pPr indent="0" lvl="0" marL="0" rtl="0" algn="ctr">
              <a:spcBef>
                <a:spcPts val="1200"/>
              </a:spcBef>
              <a:spcAft>
                <a:spcPts val="0"/>
              </a:spcAft>
              <a:buNone/>
            </a:pPr>
            <a:r>
              <a:t/>
            </a:r>
            <a:endParaRPr/>
          </a:p>
        </p:txBody>
      </p:sp>
      <p:cxnSp>
        <p:nvCxnSpPr>
          <p:cNvPr id="1442" name="Google Shape;1442;p36"/>
          <p:cNvCxnSpPr/>
          <p:nvPr/>
        </p:nvCxnSpPr>
        <p:spPr>
          <a:xfrm>
            <a:off x="1240200" y="1573362"/>
            <a:ext cx="1685100" cy="0"/>
          </a:xfrm>
          <a:prstGeom prst="straightConnector1">
            <a:avLst/>
          </a:prstGeom>
          <a:noFill/>
          <a:ln cap="flat" cmpd="sng" w="19050">
            <a:solidFill>
              <a:schemeClr val="accent1"/>
            </a:solidFill>
            <a:prstDash val="solid"/>
            <a:round/>
            <a:headEnd len="med" w="med" type="none"/>
            <a:tailEnd len="med" w="med" type="none"/>
          </a:ln>
        </p:spPr>
      </p:cxnSp>
      <p:sp>
        <p:nvSpPr>
          <p:cNvPr id="1443" name="Google Shape;1443;p36"/>
          <p:cNvSpPr txBox="1"/>
          <p:nvPr>
            <p:ph idx="1" type="subTitle"/>
          </p:nvPr>
        </p:nvSpPr>
        <p:spPr>
          <a:xfrm>
            <a:off x="5268550" y="703525"/>
            <a:ext cx="3126900" cy="6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accent1"/>
                </a:solidFill>
              </a:rPr>
              <a:t>Why?</a:t>
            </a:r>
            <a:endParaRPr sz="2900">
              <a:solidFill>
                <a:schemeClr val="accent1"/>
              </a:solidFill>
            </a:endParaRPr>
          </a:p>
        </p:txBody>
      </p:sp>
      <p:sp>
        <p:nvSpPr>
          <p:cNvPr id="1444" name="Google Shape;1444;p36"/>
          <p:cNvSpPr txBox="1"/>
          <p:nvPr/>
        </p:nvSpPr>
        <p:spPr>
          <a:xfrm>
            <a:off x="4980325" y="1917600"/>
            <a:ext cx="3830100" cy="2569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accent6"/>
              </a:buClr>
              <a:buSzPts val="2100"/>
              <a:buFont typeface="Barlow"/>
              <a:buChar char="●"/>
            </a:pPr>
            <a:r>
              <a:rPr lang="en" sz="2100">
                <a:solidFill>
                  <a:schemeClr val="accent6"/>
                </a:solidFill>
                <a:latin typeface="Barlow"/>
                <a:ea typeface="Barlow"/>
                <a:cs typeface="Barlow"/>
                <a:sym typeface="Barlow"/>
              </a:rPr>
              <a:t>Highlight the importance of improving customer relationships and feedback for the company’s growth.</a:t>
            </a:r>
            <a:endParaRPr sz="2100">
              <a:solidFill>
                <a:schemeClr val="accent6"/>
              </a:solidFill>
              <a:latin typeface="Barlow"/>
              <a:ea typeface="Barlow"/>
              <a:cs typeface="Barlow"/>
              <a:sym typeface="Barlow"/>
            </a:endParaRPr>
          </a:p>
        </p:txBody>
      </p:sp>
      <p:cxnSp>
        <p:nvCxnSpPr>
          <p:cNvPr id="1445" name="Google Shape;1445;p36"/>
          <p:cNvCxnSpPr/>
          <p:nvPr/>
        </p:nvCxnSpPr>
        <p:spPr>
          <a:xfrm>
            <a:off x="5989450" y="1573362"/>
            <a:ext cx="1685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9" name="Shape 1449"/>
        <p:cNvGrpSpPr/>
        <p:nvPr/>
      </p:nvGrpSpPr>
      <p:grpSpPr>
        <a:xfrm>
          <a:off x="0" y="0"/>
          <a:ext cx="0" cy="0"/>
          <a:chOff x="0" y="0"/>
          <a:chExt cx="0" cy="0"/>
        </a:xfrm>
      </p:grpSpPr>
      <p:sp>
        <p:nvSpPr>
          <p:cNvPr id="1450" name="Google Shape;1450;p37"/>
          <p:cNvSpPr txBox="1"/>
          <p:nvPr>
            <p:ph type="title"/>
          </p:nvPr>
        </p:nvSpPr>
        <p:spPr>
          <a:xfrm>
            <a:off x="720000" y="2223925"/>
            <a:ext cx="54300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Project Topics</a:t>
            </a:r>
            <a:endParaRPr/>
          </a:p>
        </p:txBody>
      </p:sp>
      <p:sp>
        <p:nvSpPr>
          <p:cNvPr id="1451" name="Google Shape;1451;p37"/>
          <p:cNvSpPr txBox="1"/>
          <p:nvPr>
            <p:ph idx="2" type="title"/>
          </p:nvPr>
        </p:nvSpPr>
        <p:spPr>
          <a:xfrm>
            <a:off x="720000" y="1124900"/>
            <a:ext cx="2876700" cy="105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02</a:t>
            </a:r>
            <a:endParaRPr/>
          </a:p>
        </p:txBody>
      </p:sp>
      <p:cxnSp>
        <p:nvCxnSpPr>
          <p:cNvPr id="1452" name="Google Shape;1452;p37"/>
          <p:cNvCxnSpPr/>
          <p:nvPr/>
        </p:nvCxnSpPr>
        <p:spPr>
          <a:xfrm>
            <a:off x="720000" y="3287562"/>
            <a:ext cx="1685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althy Sleep Habits App Pitch Deck by Slidesgo">
  <a:themeElements>
    <a:clrScheme name="Simple Light">
      <a:dk1>
        <a:srgbClr val="391E8A"/>
      </a:dk1>
      <a:lt1>
        <a:srgbClr val="27155E"/>
      </a:lt1>
      <a:dk2>
        <a:srgbClr val="4F359C"/>
      </a:dk2>
      <a:lt2>
        <a:srgbClr val="7754DE"/>
      </a:lt2>
      <a:accent1>
        <a:srgbClr val="FCCC76"/>
      </a:accent1>
      <a:accent2>
        <a:srgbClr val="E37439"/>
      </a:accent2>
      <a:accent3>
        <a:srgbClr val="5F5AD1"/>
      </a:accent3>
      <a:accent4>
        <a:srgbClr val="B77FD7"/>
      </a:accent4>
      <a:accent5>
        <a:srgbClr val="DDD3ED"/>
      </a:accent5>
      <a:accent6>
        <a:srgbClr val="F3F3F3"/>
      </a:accent6>
      <a:hlink>
        <a:srgbClr val="391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